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9" r:id="rId3"/>
    <p:sldId id="268" r:id="rId4"/>
    <p:sldId id="270" r:id="rId5"/>
    <p:sldId id="276" r:id="rId6"/>
    <p:sldId id="275" r:id="rId7"/>
    <p:sldId id="274" r:id="rId8"/>
    <p:sldId id="281" r:id="rId9"/>
    <p:sldId id="284" r:id="rId10"/>
    <p:sldId id="282" r:id="rId11"/>
    <p:sldId id="265" r:id="rId12"/>
    <p:sldId id="271" r:id="rId13"/>
    <p:sldId id="264" r:id="rId14"/>
    <p:sldId id="267" r:id="rId15"/>
    <p:sldId id="257" r:id="rId16"/>
    <p:sldId id="260" r:id="rId17"/>
    <p:sldId id="261" r:id="rId18"/>
    <p:sldId id="262" r:id="rId19"/>
    <p:sldId id="279" r:id="rId20"/>
    <p:sldId id="306" r:id="rId21"/>
    <p:sldId id="305" r:id="rId22"/>
    <p:sldId id="308" r:id="rId23"/>
    <p:sldId id="310" r:id="rId24"/>
    <p:sldId id="311" r:id="rId25"/>
    <p:sldId id="312" r:id="rId26"/>
    <p:sldId id="285" r:id="rId27"/>
    <p:sldId id="290" r:id="rId28"/>
    <p:sldId id="291" r:id="rId29"/>
    <p:sldId id="292" r:id="rId30"/>
    <p:sldId id="304" r:id="rId31"/>
    <p:sldId id="313" r:id="rId32"/>
    <p:sldId id="293" r:id="rId33"/>
    <p:sldId id="299" r:id="rId34"/>
    <p:sldId id="300" r:id="rId35"/>
    <p:sldId id="301" r:id="rId36"/>
    <p:sldId id="302" r:id="rId37"/>
    <p:sldId id="303" r:id="rId38"/>
    <p:sldId id="309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3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45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rya Teja" userId="6af75c50c87bfdb8" providerId="LiveId" clId="{44C934C0-C291-48F5-B008-62D323160DC8}"/>
    <pc:docChg chg="undo redo custSel addSld delSld modSld sldOrd addSection delSection modSection">
      <pc:chgData name="Surya Teja" userId="6af75c50c87bfdb8" providerId="LiveId" clId="{44C934C0-C291-48F5-B008-62D323160DC8}" dt="2024-07-12T11:18:05.338" v="6564"/>
      <pc:docMkLst>
        <pc:docMk/>
      </pc:docMkLst>
      <pc:sldChg chg="modSp del mod">
        <pc:chgData name="Surya Teja" userId="6af75c50c87bfdb8" providerId="LiveId" clId="{44C934C0-C291-48F5-B008-62D323160DC8}" dt="2024-07-10T14:49:56.667" v="1848" actId="2696"/>
        <pc:sldMkLst>
          <pc:docMk/>
          <pc:sldMk cId="3183119016" sldId="256"/>
        </pc:sldMkLst>
        <pc:picChg chg="mod">
          <ac:chgData name="Surya Teja" userId="6af75c50c87bfdb8" providerId="LiveId" clId="{44C934C0-C291-48F5-B008-62D323160DC8}" dt="2024-07-10T12:17:38.150" v="1745" actId="1076"/>
          <ac:picMkLst>
            <pc:docMk/>
            <pc:sldMk cId="3183119016" sldId="256"/>
            <ac:picMk id="5" creationId="{529032FE-51A0-4F44-8BC1-CE1D644B3F03}"/>
          </ac:picMkLst>
        </pc:picChg>
      </pc:sldChg>
      <pc:sldChg chg="addSp delSp modSp add mod modTransition setBg">
        <pc:chgData name="Surya Teja" userId="6af75c50c87bfdb8" providerId="LiveId" clId="{44C934C0-C291-48F5-B008-62D323160DC8}" dt="2024-07-12T05:08:44.684" v="5203"/>
        <pc:sldMkLst>
          <pc:docMk/>
          <pc:sldMk cId="676562582" sldId="257"/>
        </pc:sldMkLst>
        <pc:spChg chg="mod topLvl">
          <ac:chgData name="Surya Teja" userId="6af75c50c87bfdb8" providerId="LiveId" clId="{44C934C0-C291-48F5-B008-62D323160DC8}" dt="2024-07-11T13:54:01.741" v="4541"/>
          <ac:spMkLst>
            <pc:docMk/>
            <pc:sldMk cId="676562582" sldId="257"/>
            <ac:spMk id="15" creationId="{95E62DBF-D168-4A02-9820-47FAEAA95BE2}"/>
          </ac:spMkLst>
        </pc:spChg>
        <pc:spChg chg="mod topLvl">
          <ac:chgData name="Surya Teja" userId="6af75c50c87bfdb8" providerId="LiveId" clId="{44C934C0-C291-48F5-B008-62D323160DC8}" dt="2024-07-11T13:54:37.711" v="4542"/>
          <ac:spMkLst>
            <pc:docMk/>
            <pc:sldMk cId="676562582" sldId="257"/>
            <ac:spMk id="16" creationId="{9EF76198-3543-4CDD-9A19-B2430412A48A}"/>
          </ac:spMkLst>
        </pc:spChg>
        <pc:spChg chg="mod topLvl">
          <ac:chgData name="Surya Teja" userId="6af75c50c87bfdb8" providerId="LiveId" clId="{44C934C0-C291-48F5-B008-62D323160DC8}" dt="2024-07-11T13:54:44.846" v="4543"/>
          <ac:spMkLst>
            <pc:docMk/>
            <pc:sldMk cId="676562582" sldId="257"/>
            <ac:spMk id="17" creationId="{F4EC1636-9360-4A07-8B15-863EE858601C}"/>
          </ac:spMkLst>
        </pc:spChg>
        <pc:spChg chg="add mod">
          <ac:chgData name="Surya Teja" userId="6af75c50c87bfdb8" providerId="LiveId" clId="{44C934C0-C291-48F5-B008-62D323160DC8}" dt="2024-07-11T13:58:36.074" v="4594" actId="207"/>
          <ac:spMkLst>
            <pc:docMk/>
            <pc:sldMk cId="676562582" sldId="257"/>
            <ac:spMk id="28" creationId="{1AED765B-255E-4CCA-8A82-DC5192F4D17C}"/>
          </ac:spMkLst>
        </pc:spChg>
        <pc:spChg chg="add mod">
          <ac:chgData name="Surya Teja" userId="6af75c50c87bfdb8" providerId="LiveId" clId="{44C934C0-C291-48F5-B008-62D323160DC8}" dt="2024-07-11T14:10:45.752" v="4702"/>
          <ac:spMkLst>
            <pc:docMk/>
            <pc:sldMk cId="676562582" sldId="257"/>
            <ac:spMk id="30" creationId="{A06A3CA4-A449-44E7-9E44-3BB2C757A3B9}"/>
          </ac:spMkLst>
        </pc:spChg>
        <pc:grpChg chg="del">
          <ac:chgData name="Surya Teja" userId="6af75c50c87bfdb8" providerId="LiveId" clId="{44C934C0-C291-48F5-B008-62D323160DC8}" dt="2024-07-11T13:28:31.750" v="3168" actId="478"/>
          <ac:grpSpMkLst>
            <pc:docMk/>
            <pc:sldMk cId="676562582" sldId="257"/>
            <ac:grpSpMk id="22" creationId="{CD55EB10-D011-43D9-9335-57389783B8A7}"/>
          </ac:grpSpMkLst>
        </pc:grpChg>
        <pc:grpChg chg="del">
          <ac:chgData name="Surya Teja" userId="6af75c50c87bfdb8" providerId="LiveId" clId="{44C934C0-C291-48F5-B008-62D323160DC8}" dt="2024-07-11T13:28:34.522" v="3170" actId="478"/>
          <ac:grpSpMkLst>
            <pc:docMk/>
            <pc:sldMk cId="676562582" sldId="257"/>
            <ac:grpSpMk id="23" creationId="{9DF7FD2C-A7EC-42E2-B489-CBA20AE9EAC0}"/>
          </ac:grpSpMkLst>
        </pc:grpChg>
        <pc:grpChg chg="del">
          <ac:chgData name="Surya Teja" userId="6af75c50c87bfdb8" providerId="LiveId" clId="{44C934C0-C291-48F5-B008-62D323160DC8}" dt="2024-07-11T13:28:49.352" v="3171" actId="478"/>
          <ac:grpSpMkLst>
            <pc:docMk/>
            <pc:sldMk cId="676562582" sldId="257"/>
            <ac:grpSpMk id="24" creationId="{49DC0224-3DD3-4412-93EF-10DC942BE5B0}"/>
          </ac:grpSpMkLst>
        </pc:grpChg>
        <pc:grpChg chg="del">
          <ac:chgData name="Surya Teja" userId="6af75c50c87bfdb8" providerId="LiveId" clId="{44C934C0-C291-48F5-B008-62D323160DC8}" dt="2024-07-11T13:28:58.238" v="3174" actId="478"/>
          <ac:grpSpMkLst>
            <pc:docMk/>
            <pc:sldMk cId="676562582" sldId="257"/>
            <ac:grpSpMk id="25" creationId="{C6677E17-782B-4E2C-9B39-31744E7D89E0}"/>
          </ac:grpSpMkLst>
        </pc:grpChg>
        <pc:grpChg chg="del">
          <ac:chgData name="Surya Teja" userId="6af75c50c87bfdb8" providerId="LiveId" clId="{44C934C0-C291-48F5-B008-62D323160DC8}" dt="2024-07-11T13:29:07.017" v="3177" actId="478"/>
          <ac:grpSpMkLst>
            <pc:docMk/>
            <pc:sldMk cId="676562582" sldId="257"/>
            <ac:grpSpMk id="26" creationId="{7E34FA9B-96A9-48F3-A7B8-BFA88E32418D}"/>
          </ac:grpSpMkLst>
        </pc:grpChg>
        <pc:picChg chg="mod">
          <ac:chgData name="Surya Teja" userId="6af75c50c87bfdb8" providerId="LiveId" clId="{44C934C0-C291-48F5-B008-62D323160DC8}" dt="2024-07-11T13:52:46.021" v="4527" actId="14826"/>
          <ac:picMkLst>
            <pc:docMk/>
            <pc:sldMk cId="676562582" sldId="257"/>
            <ac:picMk id="3" creationId="{12D95644-59A1-4772-961F-903C30FDAF10}"/>
          </ac:picMkLst>
        </pc:picChg>
        <pc:picChg chg="mod">
          <ac:chgData name="Surya Teja" userId="6af75c50c87bfdb8" providerId="LiveId" clId="{44C934C0-C291-48F5-B008-62D323160DC8}" dt="2024-07-11T13:46:35.245" v="4304" actId="14826"/>
          <ac:picMkLst>
            <pc:docMk/>
            <pc:sldMk cId="676562582" sldId="257"/>
            <ac:picMk id="5" creationId="{8AE1433C-35D4-4B4B-9A14-A666585F29D9}"/>
          </ac:picMkLst>
        </pc:picChg>
        <pc:picChg chg="mod">
          <ac:chgData name="Surya Teja" userId="6af75c50c87bfdb8" providerId="LiveId" clId="{44C934C0-C291-48F5-B008-62D323160DC8}" dt="2024-07-11T13:33:22.285" v="3183" actId="14826"/>
          <ac:picMkLst>
            <pc:docMk/>
            <pc:sldMk cId="676562582" sldId="257"/>
            <ac:picMk id="7" creationId="{365EEE37-4820-4906-822D-33FCAB309B90}"/>
          </ac:picMkLst>
        </pc:picChg>
        <pc:picChg chg="del mod">
          <ac:chgData name="Surya Teja" userId="6af75c50c87bfdb8" providerId="LiveId" clId="{44C934C0-C291-48F5-B008-62D323160DC8}" dt="2024-07-11T13:28:33.314" v="3169" actId="478"/>
          <ac:picMkLst>
            <pc:docMk/>
            <pc:sldMk cId="676562582" sldId="257"/>
            <ac:picMk id="9" creationId="{01BB1427-1DC5-4F66-A0E0-39F3F8C03228}"/>
          </ac:picMkLst>
        </pc:picChg>
        <pc:picChg chg="del mod">
          <ac:chgData name="Surya Teja" userId="6af75c50c87bfdb8" providerId="LiveId" clId="{44C934C0-C291-48F5-B008-62D323160DC8}" dt="2024-07-11T13:28:30.303" v="3167" actId="478"/>
          <ac:picMkLst>
            <pc:docMk/>
            <pc:sldMk cId="676562582" sldId="257"/>
            <ac:picMk id="11" creationId="{A9FC8D95-55F4-44A4-ADC0-7A692CE2CF89}"/>
          </ac:picMkLst>
        </pc:picChg>
        <pc:picChg chg="del topLvl">
          <ac:chgData name="Surya Teja" userId="6af75c50c87bfdb8" providerId="LiveId" clId="{44C934C0-C291-48F5-B008-62D323160DC8}" dt="2024-07-11T13:28:49.352" v="3171" actId="478"/>
          <ac:picMkLst>
            <pc:docMk/>
            <pc:sldMk cId="676562582" sldId="257"/>
            <ac:picMk id="18" creationId="{8ABB4AE1-372B-4B09-8ED0-B5FD58E07D77}"/>
          </ac:picMkLst>
        </pc:picChg>
        <pc:picChg chg="del topLvl">
          <ac:chgData name="Surya Teja" userId="6af75c50c87bfdb8" providerId="LiveId" clId="{44C934C0-C291-48F5-B008-62D323160DC8}" dt="2024-07-11T13:28:58.238" v="3174" actId="478"/>
          <ac:picMkLst>
            <pc:docMk/>
            <pc:sldMk cId="676562582" sldId="257"/>
            <ac:picMk id="19" creationId="{C98E3A45-4359-4E93-9AEA-362F3FCC7459}"/>
          </ac:picMkLst>
        </pc:picChg>
        <pc:picChg chg="mod">
          <ac:chgData name="Surya Teja" userId="6af75c50c87bfdb8" providerId="LiveId" clId="{44C934C0-C291-48F5-B008-62D323160DC8}" dt="2024-07-11T09:43:01.245" v="2682"/>
          <ac:picMkLst>
            <pc:docMk/>
            <pc:sldMk cId="676562582" sldId="257"/>
            <ac:picMk id="20" creationId="{EBFFE6BF-0A32-471F-A3D9-5EDE060747D4}"/>
          </ac:picMkLst>
        </pc:picChg>
        <pc:picChg chg="del topLvl">
          <ac:chgData name="Surya Teja" userId="6af75c50c87bfdb8" providerId="LiveId" clId="{44C934C0-C291-48F5-B008-62D323160DC8}" dt="2024-07-11T13:29:07.017" v="3177" actId="478"/>
          <ac:picMkLst>
            <pc:docMk/>
            <pc:sldMk cId="676562582" sldId="257"/>
            <ac:picMk id="21" creationId="{85BCDC57-DD13-42B9-AEDB-132F786D52A2}"/>
          </ac:picMkLst>
        </pc:picChg>
        <pc:picChg chg="add del mod">
          <ac:chgData name="Surya Teja" userId="6af75c50c87bfdb8" providerId="LiveId" clId="{44C934C0-C291-48F5-B008-62D323160DC8}" dt="2024-07-11T13:33:29.743" v="3184" actId="478"/>
          <ac:picMkLst>
            <pc:docMk/>
            <pc:sldMk cId="676562582" sldId="257"/>
            <ac:picMk id="27" creationId="{997AF0E9-0EE2-4A5C-BA35-E9BD97F4EACA}"/>
          </ac:picMkLst>
        </pc:picChg>
        <pc:cxnChg chg="add mod">
          <ac:chgData name="Surya Teja" userId="6af75c50c87bfdb8" providerId="LiveId" clId="{44C934C0-C291-48F5-B008-62D323160DC8}" dt="2024-07-11T14:10:45.752" v="4702"/>
          <ac:cxnSpMkLst>
            <pc:docMk/>
            <pc:sldMk cId="676562582" sldId="257"/>
            <ac:cxnSpMk id="29" creationId="{FB7006B0-FD21-4112-98D5-C0A8DC46E684}"/>
          </ac:cxnSpMkLst>
        </pc:cxnChg>
        <pc:cxnChg chg="add mod">
          <ac:chgData name="Surya Teja" userId="6af75c50c87bfdb8" providerId="LiveId" clId="{44C934C0-C291-48F5-B008-62D323160DC8}" dt="2024-07-11T14:10:45.752" v="4702"/>
          <ac:cxnSpMkLst>
            <pc:docMk/>
            <pc:sldMk cId="676562582" sldId="257"/>
            <ac:cxnSpMk id="31" creationId="{E49910A9-5C98-4F3C-8C33-7206FD71EA4A}"/>
          </ac:cxnSpMkLst>
        </pc:cxnChg>
      </pc:sldChg>
      <pc:sldChg chg="modSp add del mod setBg">
        <pc:chgData name="Surya Teja" userId="6af75c50c87bfdb8" providerId="LiveId" clId="{44C934C0-C291-48F5-B008-62D323160DC8}" dt="2024-07-11T09:39:16.014" v="2669" actId="2696"/>
        <pc:sldMkLst>
          <pc:docMk/>
          <pc:sldMk cId="1918208521" sldId="257"/>
        </pc:sldMkLst>
        <pc:grpChg chg="mod">
          <ac:chgData name="Surya Teja" userId="6af75c50c87bfdb8" providerId="LiveId" clId="{44C934C0-C291-48F5-B008-62D323160DC8}" dt="2024-07-11T09:38:43.147" v="2668" actId="1076"/>
          <ac:grpSpMkLst>
            <pc:docMk/>
            <pc:sldMk cId="1918208521" sldId="257"/>
            <ac:grpSpMk id="23" creationId="{9DF7FD2C-A7EC-42E2-B489-CBA20AE9EAC0}"/>
          </ac:grpSpMkLst>
        </pc:grpChg>
      </pc:sldChg>
      <pc:sldChg chg="addSp delSp modSp new del mod">
        <pc:chgData name="Surya Teja" userId="6af75c50c87bfdb8" providerId="LiveId" clId="{44C934C0-C291-48F5-B008-62D323160DC8}" dt="2024-07-10T10:57:30.715" v="233" actId="2696"/>
        <pc:sldMkLst>
          <pc:docMk/>
          <pc:sldMk cId="2056335966" sldId="257"/>
        </pc:sldMkLst>
        <pc:spChg chg="del">
          <ac:chgData name="Surya Teja" userId="6af75c50c87bfdb8" providerId="LiveId" clId="{44C934C0-C291-48F5-B008-62D323160DC8}" dt="2024-07-10T10:29:35.823" v="14" actId="478"/>
          <ac:spMkLst>
            <pc:docMk/>
            <pc:sldMk cId="2056335966" sldId="257"/>
            <ac:spMk id="2" creationId="{7CDFC67E-02E2-4391-AA03-1858A0936156}"/>
          </ac:spMkLst>
        </pc:spChg>
        <pc:spChg chg="del">
          <ac:chgData name="Surya Teja" userId="6af75c50c87bfdb8" providerId="LiveId" clId="{44C934C0-C291-48F5-B008-62D323160DC8}" dt="2024-07-10T10:29:37.922" v="15" actId="478"/>
          <ac:spMkLst>
            <pc:docMk/>
            <pc:sldMk cId="2056335966" sldId="257"/>
            <ac:spMk id="3" creationId="{DC707572-5307-4D25-B0D0-C7EC62A7FFB7}"/>
          </ac:spMkLst>
        </pc:spChg>
        <pc:spChg chg="add mod">
          <ac:chgData name="Surya Teja" userId="6af75c50c87bfdb8" providerId="LiveId" clId="{44C934C0-C291-48F5-B008-62D323160DC8}" dt="2024-07-10T10:42:31.395" v="129" actId="164"/>
          <ac:spMkLst>
            <pc:docMk/>
            <pc:sldMk cId="2056335966" sldId="257"/>
            <ac:spMk id="4" creationId="{848B268E-23C8-4DD5-BEE1-40328C0D7E27}"/>
          </ac:spMkLst>
        </pc:spChg>
        <pc:spChg chg="add del mod">
          <ac:chgData name="Surya Teja" userId="6af75c50c87bfdb8" providerId="LiveId" clId="{44C934C0-C291-48F5-B008-62D323160DC8}" dt="2024-07-10T10:29:01.516" v="10" actId="478"/>
          <ac:spMkLst>
            <pc:docMk/>
            <pc:sldMk cId="2056335966" sldId="257"/>
            <ac:spMk id="5" creationId="{ECB280C4-72EE-45D2-8444-C55AC2A42E92}"/>
          </ac:spMkLst>
        </pc:spChg>
        <pc:spChg chg="add del mod">
          <ac:chgData name="Surya Teja" userId="6af75c50c87bfdb8" providerId="LiveId" clId="{44C934C0-C291-48F5-B008-62D323160DC8}" dt="2024-07-10T10:30:12.407" v="21" actId="478"/>
          <ac:spMkLst>
            <pc:docMk/>
            <pc:sldMk cId="2056335966" sldId="257"/>
            <ac:spMk id="6" creationId="{85774159-AC7E-4931-9339-B6F137761751}"/>
          </ac:spMkLst>
        </pc:spChg>
        <pc:spChg chg="add del mod">
          <ac:chgData name="Surya Teja" userId="6af75c50c87bfdb8" providerId="LiveId" clId="{44C934C0-C291-48F5-B008-62D323160DC8}" dt="2024-07-10T10:30:43.584" v="25" actId="478"/>
          <ac:spMkLst>
            <pc:docMk/>
            <pc:sldMk cId="2056335966" sldId="257"/>
            <ac:spMk id="7" creationId="{031424AA-6B9E-4448-A268-0D79A0BF8388}"/>
          </ac:spMkLst>
        </pc:spChg>
        <pc:spChg chg="add del mod">
          <ac:chgData name="Surya Teja" userId="6af75c50c87bfdb8" providerId="LiveId" clId="{44C934C0-C291-48F5-B008-62D323160DC8}" dt="2024-07-10T10:30:45.673" v="26" actId="478"/>
          <ac:spMkLst>
            <pc:docMk/>
            <pc:sldMk cId="2056335966" sldId="257"/>
            <ac:spMk id="8" creationId="{8100734D-D171-450B-B1EF-6638BEE79BD3}"/>
          </ac:spMkLst>
        </pc:spChg>
        <pc:spChg chg="add mod">
          <ac:chgData name="Surya Teja" userId="6af75c50c87bfdb8" providerId="LiveId" clId="{44C934C0-C291-48F5-B008-62D323160DC8}" dt="2024-07-10T10:45:32.920" v="134" actId="164"/>
          <ac:spMkLst>
            <pc:docMk/>
            <pc:sldMk cId="2056335966" sldId="257"/>
            <ac:spMk id="9" creationId="{326C3338-89EB-4270-8E5E-4647337E3F90}"/>
          </ac:spMkLst>
        </pc:spChg>
        <pc:spChg chg="add mod">
          <ac:chgData name="Surya Teja" userId="6af75c50c87bfdb8" providerId="LiveId" clId="{44C934C0-C291-48F5-B008-62D323160DC8}" dt="2024-07-10T10:39:35.745" v="121" actId="1076"/>
          <ac:spMkLst>
            <pc:docMk/>
            <pc:sldMk cId="2056335966" sldId="257"/>
            <ac:spMk id="10" creationId="{053FAABA-F5AA-4E00-82B7-BAE68167965C}"/>
          </ac:spMkLst>
        </pc:spChg>
        <pc:spChg chg="add mod">
          <ac:chgData name="Surya Teja" userId="6af75c50c87bfdb8" providerId="LiveId" clId="{44C934C0-C291-48F5-B008-62D323160DC8}" dt="2024-07-10T10:42:31.395" v="129" actId="164"/>
          <ac:spMkLst>
            <pc:docMk/>
            <pc:sldMk cId="2056335966" sldId="257"/>
            <ac:spMk id="11" creationId="{4E007FD4-1718-45A5-8651-04083B4D7A49}"/>
          </ac:spMkLst>
        </pc:spChg>
        <pc:spChg chg="add mod">
          <ac:chgData name="Surya Teja" userId="6af75c50c87bfdb8" providerId="LiveId" clId="{44C934C0-C291-48F5-B008-62D323160DC8}" dt="2024-07-10T10:45:32.920" v="134" actId="164"/>
          <ac:spMkLst>
            <pc:docMk/>
            <pc:sldMk cId="2056335966" sldId="257"/>
            <ac:spMk id="12" creationId="{E7D5D09C-B02F-4154-9564-B4BEB0D9A5E6}"/>
          </ac:spMkLst>
        </pc:spChg>
        <pc:spChg chg="add mod">
          <ac:chgData name="Surya Teja" userId="6af75c50c87bfdb8" providerId="LiveId" clId="{44C934C0-C291-48F5-B008-62D323160DC8}" dt="2024-07-10T10:42:42.891" v="130" actId="164"/>
          <ac:spMkLst>
            <pc:docMk/>
            <pc:sldMk cId="2056335966" sldId="257"/>
            <ac:spMk id="13" creationId="{352D4169-FF7B-46BC-B70D-EC870E92D07B}"/>
          </ac:spMkLst>
        </pc:spChg>
        <pc:spChg chg="add mod">
          <ac:chgData name="Surya Teja" userId="6af75c50c87bfdb8" providerId="LiveId" clId="{44C934C0-C291-48F5-B008-62D323160DC8}" dt="2024-07-10T10:42:31.395" v="129" actId="164"/>
          <ac:spMkLst>
            <pc:docMk/>
            <pc:sldMk cId="2056335966" sldId="257"/>
            <ac:spMk id="14" creationId="{12873649-7A5A-4719-89B0-91F49BD4C01A}"/>
          </ac:spMkLst>
        </pc:spChg>
        <pc:spChg chg="add mod">
          <ac:chgData name="Surya Teja" userId="6af75c50c87bfdb8" providerId="LiveId" clId="{44C934C0-C291-48F5-B008-62D323160DC8}" dt="2024-07-10T10:42:42.891" v="130" actId="164"/>
          <ac:spMkLst>
            <pc:docMk/>
            <pc:sldMk cId="2056335966" sldId="257"/>
            <ac:spMk id="15" creationId="{D2D743C1-8EAD-4937-B4CC-BD215B939C15}"/>
          </ac:spMkLst>
        </pc:spChg>
        <pc:spChg chg="add del mod">
          <ac:chgData name="Surya Teja" userId="6af75c50c87bfdb8" providerId="LiveId" clId="{44C934C0-C291-48F5-B008-62D323160DC8}" dt="2024-07-10T10:38:00.829" v="107" actId="478"/>
          <ac:spMkLst>
            <pc:docMk/>
            <pc:sldMk cId="2056335966" sldId="257"/>
            <ac:spMk id="16" creationId="{6D9DC7EB-FF0B-4E7C-8783-9EF625A2E2B8}"/>
          </ac:spMkLst>
        </pc:spChg>
        <pc:spChg chg="add mod">
          <ac:chgData name="Surya Teja" userId="6af75c50c87bfdb8" providerId="LiveId" clId="{44C934C0-C291-48F5-B008-62D323160DC8}" dt="2024-07-10T10:45:32.920" v="134" actId="164"/>
          <ac:spMkLst>
            <pc:docMk/>
            <pc:sldMk cId="2056335966" sldId="257"/>
            <ac:spMk id="17" creationId="{98689D6D-C779-4F45-B2AA-7F7C6BBFC084}"/>
          </ac:spMkLst>
        </pc:spChg>
        <pc:spChg chg="add mod">
          <ac:chgData name="Surya Teja" userId="6af75c50c87bfdb8" providerId="LiveId" clId="{44C934C0-C291-48F5-B008-62D323160DC8}" dt="2024-07-10T10:42:31.395" v="129" actId="164"/>
          <ac:spMkLst>
            <pc:docMk/>
            <pc:sldMk cId="2056335966" sldId="257"/>
            <ac:spMk id="18" creationId="{0C3E6E97-8110-4F5E-92EA-BD4908F52F4F}"/>
          </ac:spMkLst>
        </pc:spChg>
        <pc:spChg chg="add mod">
          <ac:chgData name="Surya Teja" userId="6af75c50c87bfdb8" providerId="LiveId" clId="{44C934C0-C291-48F5-B008-62D323160DC8}" dt="2024-07-10T10:42:42.891" v="130" actId="164"/>
          <ac:spMkLst>
            <pc:docMk/>
            <pc:sldMk cId="2056335966" sldId="257"/>
            <ac:spMk id="19" creationId="{5277561E-04BE-4D9F-8F81-C6589AC6D6A1}"/>
          </ac:spMkLst>
        </pc:spChg>
        <pc:grpChg chg="add mod">
          <ac:chgData name="Surya Teja" userId="6af75c50c87bfdb8" providerId="LiveId" clId="{44C934C0-C291-48F5-B008-62D323160DC8}" dt="2024-07-10T10:42:31.395" v="129" actId="164"/>
          <ac:grpSpMkLst>
            <pc:docMk/>
            <pc:sldMk cId="2056335966" sldId="257"/>
            <ac:grpSpMk id="20" creationId="{26397459-92BD-4104-ACEF-9C52CDFC94C0}"/>
          </ac:grpSpMkLst>
        </pc:grpChg>
        <pc:grpChg chg="add mod">
          <ac:chgData name="Surya Teja" userId="6af75c50c87bfdb8" providerId="LiveId" clId="{44C934C0-C291-48F5-B008-62D323160DC8}" dt="2024-07-10T10:42:42.891" v="130" actId="164"/>
          <ac:grpSpMkLst>
            <pc:docMk/>
            <pc:sldMk cId="2056335966" sldId="257"/>
            <ac:grpSpMk id="21" creationId="{33013F71-F146-461B-A0E4-074D977300A4}"/>
          </ac:grpSpMkLst>
        </pc:grpChg>
        <pc:grpChg chg="add mod">
          <ac:chgData name="Surya Teja" userId="6af75c50c87bfdb8" providerId="LiveId" clId="{44C934C0-C291-48F5-B008-62D323160DC8}" dt="2024-07-10T10:45:32.920" v="134" actId="164"/>
          <ac:grpSpMkLst>
            <pc:docMk/>
            <pc:sldMk cId="2056335966" sldId="257"/>
            <ac:grpSpMk id="22" creationId="{46BEC2A3-1C3D-4E01-95C7-AB5E48FD3FAB}"/>
          </ac:grpSpMkLst>
        </pc:grpChg>
      </pc:sldChg>
      <pc:sldChg chg="add del setBg">
        <pc:chgData name="Surya Teja" userId="6af75c50c87bfdb8" providerId="LiveId" clId="{44C934C0-C291-48F5-B008-62D323160DC8}" dt="2024-07-11T09:39:18.230" v="2670" actId="2696"/>
        <pc:sldMkLst>
          <pc:docMk/>
          <pc:sldMk cId="1741143925" sldId="258"/>
        </pc:sldMkLst>
      </pc:sldChg>
      <pc:sldChg chg="delSp modSp add del mod setBg">
        <pc:chgData name="Surya Teja" userId="6af75c50c87bfdb8" providerId="LiveId" clId="{44C934C0-C291-48F5-B008-62D323160DC8}" dt="2024-07-11T13:35:10.875" v="3191" actId="2696"/>
        <pc:sldMkLst>
          <pc:docMk/>
          <pc:sldMk cId="1860054445" sldId="258"/>
        </pc:sldMkLst>
        <pc:spChg chg="del mod topLvl">
          <ac:chgData name="Surya Teja" userId="6af75c50c87bfdb8" providerId="LiveId" clId="{44C934C0-C291-48F5-B008-62D323160DC8}" dt="2024-07-11T13:35:00.229" v="3188" actId="478"/>
          <ac:spMkLst>
            <pc:docMk/>
            <pc:sldMk cId="1860054445" sldId="258"/>
            <ac:spMk id="28" creationId="{AF8C537F-8A0F-4D07-8573-39FACD66D390}"/>
          </ac:spMkLst>
        </pc:spChg>
        <pc:spChg chg="mod topLvl">
          <ac:chgData name="Surya Teja" userId="6af75c50c87bfdb8" providerId="LiveId" clId="{44C934C0-C291-48F5-B008-62D323160DC8}" dt="2024-07-11T13:35:05.845" v="3190" actId="20577"/>
          <ac:spMkLst>
            <pc:docMk/>
            <pc:sldMk cId="1860054445" sldId="258"/>
            <ac:spMk id="31" creationId="{7DBEAC0A-450F-4A0C-B683-BFC3477D8CA4}"/>
          </ac:spMkLst>
        </pc:spChg>
        <pc:spChg chg="mod topLvl">
          <ac:chgData name="Surya Teja" userId="6af75c50c87bfdb8" providerId="LiveId" clId="{44C934C0-C291-48F5-B008-62D323160DC8}" dt="2024-07-11T09:52:39.952" v="2776" actId="20577"/>
          <ac:spMkLst>
            <pc:docMk/>
            <pc:sldMk cId="1860054445" sldId="258"/>
            <ac:spMk id="34" creationId="{8EBA0EDD-957F-48F5-9938-F51ED70781AF}"/>
          </ac:spMkLst>
        </pc:spChg>
        <pc:spChg chg="del mod topLvl">
          <ac:chgData name="Surya Teja" userId="6af75c50c87bfdb8" providerId="LiveId" clId="{44C934C0-C291-48F5-B008-62D323160DC8}" dt="2024-07-11T13:35:02.680" v="3189" actId="478"/>
          <ac:spMkLst>
            <pc:docMk/>
            <pc:sldMk cId="1860054445" sldId="258"/>
            <ac:spMk id="37" creationId="{655CD9BF-E980-4DBA-9553-8A3E25550C09}"/>
          </ac:spMkLst>
        </pc:spChg>
        <pc:spChg chg="mod topLvl">
          <ac:chgData name="Surya Teja" userId="6af75c50c87bfdb8" providerId="LiveId" clId="{44C934C0-C291-48F5-B008-62D323160DC8}" dt="2024-07-11T09:52:55.880" v="2779" actId="20577"/>
          <ac:spMkLst>
            <pc:docMk/>
            <pc:sldMk cId="1860054445" sldId="258"/>
            <ac:spMk id="40" creationId="{8179D361-943D-4670-8A84-701640AF14DD}"/>
          </ac:spMkLst>
        </pc:spChg>
        <pc:grpChg chg="del">
          <ac:chgData name="Surya Teja" userId="6af75c50c87bfdb8" providerId="LiveId" clId="{44C934C0-C291-48F5-B008-62D323160DC8}" dt="2024-07-11T09:51:59.504" v="2765" actId="478"/>
          <ac:grpSpMkLst>
            <pc:docMk/>
            <pc:sldMk cId="1860054445" sldId="258"/>
            <ac:grpSpMk id="27" creationId="{46BCA41C-F947-4B50-B397-1DAE82B0424E}"/>
          </ac:grpSpMkLst>
        </pc:grpChg>
        <pc:grpChg chg="del">
          <ac:chgData name="Surya Teja" userId="6af75c50c87bfdb8" providerId="LiveId" clId="{44C934C0-C291-48F5-B008-62D323160DC8}" dt="2024-07-11T09:52:18.312" v="2771" actId="478"/>
          <ac:grpSpMkLst>
            <pc:docMk/>
            <pc:sldMk cId="1860054445" sldId="258"/>
            <ac:grpSpMk id="30" creationId="{4D253D54-126E-40CD-A9C8-C45441F4A2E3}"/>
          </ac:grpSpMkLst>
        </pc:grpChg>
        <pc:grpChg chg="del">
          <ac:chgData name="Surya Teja" userId="6af75c50c87bfdb8" providerId="LiveId" clId="{44C934C0-C291-48F5-B008-62D323160DC8}" dt="2024-07-11T09:52:34.304" v="2774" actId="478"/>
          <ac:grpSpMkLst>
            <pc:docMk/>
            <pc:sldMk cId="1860054445" sldId="258"/>
            <ac:grpSpMk id="33" creationId="{C59D0CA6-A426-4374-8074-0B884A986C06}"/>
          </ac:grpSpMkLst>
        </pc:grpChg>
        <pc:grpChg chg="del mod">
          <ac:chgData name="Surya Teja" userId="6af75c50c87bfdb8" providerId="LiveId" clId="{44C934C0-C291-48F5-B008-62D323160DC8}" dt="2024-07-11T09:52:12.887" v="2769" actId="478"/>
          <ac:grpSpMkLst>
            <pc:docMk/>
            <pc:sldMk cId="1860054445" sldId="258"/>
            <ac:grpSpMk id="36" creationId="{BCA48D0C-C424-40FA-8B5B-AF9B169EB476}"/>
          </ac:grpSpMkLst>
        </pc:grpChg>
        <pc:grpChg chg="del">
          <ac:chgData name="Surya Teja" userId="6af75c50c87bfdb8" providerId="LiveId" clId="{44C934C0-C291-48F5-B008-62D323160DC8}" dt="2024-07-11T09:52:50.395" v="2777" actId="478"/>
          <ac:grpSpMkLst>
            <pc:docMk/>
            <pc:sldMk cId="1860054445" sldId="258"/>
            <ac:grpSpMk id="39" creationId="{E427428D-4CF0-497C-9D57-3B4DF5277F88}"/>
          </ac:grpSpMkLst>
        </pc:grpChg>
        <pc:picChg chg="mod">
          <ac:chgData name="Surya Teja" userId="6af75c50c87bfdb8" providerId="LiveId" clId="{44C934C0-C291-48F5-B008-62D323160DC8}" dt="2024-07-11T10:01:34.261" v="2790" actId="14826"/>
          <ac:picMkLst>
            <pc:docMk/>
            <pc:sldMk cId="1860054445" sldId="258"/>
            <ac:picMk id="3" creationId="{12D95644-59A1-4772-961F-903C30FDAF10}"/>
          </ac:picMkLst>
        </pc:picChg>
        <pc:picChg chg="mod">
          <ac:chgData name="Surya Teja" userId="6af75c50c87bfdb8" providerId="LiveId" clId="{44C934C0-C291-48F5-B008-62D323160DC8}" dt="2024-07-11T10:01:25.283" v="2789" actId="14826"/>
          <ac:picMkLst>
            <pc:docMk/>
            <pc:sldMk cId="1860054445" sldId="258"/>
            <ac:picMk id="5" creationId="{8AE1433C-35D4-4B4B-9A14-A666585F29D9}"/>
          </ac:picMkLst>
        </pc:picChg>
        <pc:picChg chg="mod">
          <ac:chgData name="Surya Teja" userId="6af75c50c87bfdb8" providerId="LiveId" clId="{44C934C0-C291-48F5-B008-62D323160DC8}" dt="2024-07-11T10:01:13.323" v="2788" actId="14826"/>
          <ac:picMkLst>
            <pc:docMk/>
            <pc:sldMk cId="1860054445" sldId="258"/>
            <ac:picMk id="7" creationId="{365EEE37-4820-4906-822D-33FCAB309B90}"/>
          </ac:picMkLst>
        </pc:picChg>
        <pc:picChg chg="del mod">
          <ac:chgData name="Surya Teja" userId="6af75c50c87bfdb8" providerId="LiveId" clId="{44C934C0-C291-48F5-B008-62D323160DC8}" dt="2024-07-11T13:34:56.354" v="3187" actId="478"/>
          <ac:picMkLst>
            <pc:docMk/>
            <pc:sldMk cId="1860054445" sldId="258"/>
            <ac:picMk id="9" creationId="{01BB1427-1DC5-4F66-A0E0-39F3F8C03228}"/>
          </ac:picMkLst>
        </pc:picChg>
        <pc:picChg chg="del mod">
          <ac:chgData name="Surya Teja" userId="6af75c50c87bfdb8" providerId="LiveId" clId="{44C934C0-C291-48F5-B008-62D323160DC8}" dt="2024-07-11T13:34:55.004" v="3186" actId="478"/>
          <ac:picMkLst>
            <pc:docMk/>
            <pc:sldMk cId="1860054445" sldId="258"/>
            <ac:picMk id="11" creationId="{A9FC8D95-55F4-44A4-ADC0-7A692CE2CF89}"/>
          </ac:picMkLst>
        </pc:picChg>
        <pc:picChg chg="del topLvl">
          <ac:chgData name="Surya Teja" userId="6af75c50c87bfdb8" providerId="LiveId" clId="{44C934C0-C291-48F5-B008-62D323160DC8}" dt="2024-07-11T09:51:59.504" v="2765" actId="478"/>
          <ac:picMkLst>
            <pc:docMk/>
            <pc:sldMk cId="1860054445" sldId="258"/>
            <ac:picMk id="29" creationId="{CD5A9219-13DC-4DC8-8F7A-E81A6275FECA}"/>
          </ac:picMkLst>
        </pc:picChg>
        <pc:picChg chg="del topLvl">
          <ac:chgData name="Surya Teja" userId="6af75c50c87bfdb8" providerId="LiveId" clId="{44C934C0-C291-48F5-B008-62D323160DC8}" dt="2024-07-11T09:52:18.312" v="2771" actId="478"/>
          <ac:picMkLst>
            <pc:docMk/>
            <pc:sldMk cId="1860054445" sldId="258"/>
            <ac:picMk id="32" creationId="{7092ACED-B1CB-4200-9E79-02A69D34EB06}"/>
          </ac:picMkLst>
        </pc:picChg>
        <pc:picChg chg="del topLvl">
          <ac:chgData name="Surya Teja" userId="6af75c50c87bfdb8" providerId="LiveId" clId="{44C934C0-C291-48F5-B008-62D323160DC8}" dt="2024-07-11T09:52:34.304" v="2774" actId="478"/>
          <ac:picMkLst>
            <pc:docMk/>
            <pc:sldMk cId="1860054445" sldId="258"/>
            <ac:picMk id="35" creationId="{010ECEAD-B6B9-412A-B794-48DC0AFAD7E2}"/>
          </ac:picMkLst>
        </pc:picChg>
        <pc:picChg chg="del mod topLvl">
          <ac:chgData name="Surya Teja" userId="6af75c50c87bfdb8" providerId="LiveId" clId="{44C934C0-C291-48F5-B008-62D323160DC8}" dt="2024-07-11T09:52:12.887" v="2769" actId="478"/>
          <ac:picMkLst>
            <pc:docMk/>
            <pc:sldMk cId="1860054445" sldId="258"/>
            <ac:picMk id="38" creationId="{E52DF9C9-8526-4589-8660-C1EC20D371A3}"/>
          </ac:picMkLst>
        </pc:picChg>
        <pc:picChg chg="del topLvl">
          <ac:chgData name="Surya Teja" userId="6af75c50c87bfdb8" providerId="LiveId" clId="{44C934C0-C291-48F5-B008-62D323160DC8}" dt="2024-07-11T09:52:50.395" v="2777" actId="478"/>
          <ac:picMkLst>
            <pc:docMk/>
            <pc:sldMk cId="1860054445" sldId="258"/>
            <ac:picMk id="41" creationId="{1EDA7CDF-F044-48F0-8E76-3A4F1353E3CF}"/>
          </ac:picMkLst>
        </pc:picChg>
      </pc:sldChg>
      <pc:sldChg chg="new del">
        <pc:chgData name="Surya Teja" userId="6af75c50c87bfdb8" providerId="LiveId" clId="{44C934C0-C291-48F5-B008-62D323160DC8}" dt="2024-07-10T11:52:39.018" v="1430" actId="47"/>
        <pc:sldMkLst>
          <pc:docMk/>
          <pc:sldMk cId="3930267423" sldId="258"/>
        </pc:sldMkLst>
      </pc:sldChg>
      <pc:sldChg chg="addSp delSp modSp new mod ord modTransition setBg modShow">
        <pc:chgData name="Surya Teja" userId="6af75c50c87bfdb8" providerId="LiveId" clId="{44C934C0-C291-48F5-B008-62D323160DC8}" dt="2024-07-12T10:38:10.332" v="6225"/>
        <pc:sldMkLst>
          <pc:docMk/>
          <pc:sldMk cId="1980627305" sldId="259"/>
        </pc:sldMkLst>
        <pc:spChg chg="del">
          <ac:chgData name="Surya Teja" userId="6af75c50c87bfdb8" providerId="LiveId" clId="{44C934C0-C291-48F5-B008-62D323160DC8}" dt="2024-07-10T11:57:51.599" v="1433" actId="478"/>
          <ac:spMkLst>
            <pc:docMk/>
            <pc:sldMk cId="1980627305" sldId="259"/>
            <ac:spMk id="2" creationId="{9ED8D3BB-8348-4771-ABA6-2D83FEBD4B24}"/>
          </ac:spMkLst>
        </pc:spChg>
        <pc:spChg chg="del">
          <ac:chgData name="Surya Teja" userId="6af75c50c87bfdb8" providerId="LiveId" clId="{44C934C0-C291-48F5-B008-62D323160DC8}" dt="2024-07-10T11:57:53.334" v="1434" actId="478"/>
          <ac:spMkLst>
            <pc:docMk/>
            <pc:sldMk cId="1980627305" sldId="259"/>
            <ac:spMk id="3" creationId="{986B2559-1A14-4F73-BDFE-6174437B34DE}"/>
          </ac:spMkLst>
        </pc:spChg>
        <pc:spChg chg="add mod">
          <ac:chgData name="Surya Teja" userId="6af75c50c87bfdb8" providerId="LiveId" clId="{44C934C0-C291-48F5-B008-62D323160DC8}" dt="2024-07-10T12:04:04.804" v="1646" actId="2711"/>
          <ac:spMkLst>
            <pc:docMk/>
            <pc:sldMk cId="1980627305" sldId="259"/>
            <ac:spMk id="4" creationId="{0FCB1366-8B4F-4CA4-8FAC-3F381E051DF5}"/>
          </ac:spMkLst>
        </pc:spChg>
        <pc:spChg chg="add mod">
          <ac:chgData name="Surya Teja" userId="6af75c50c87bfdb8" providerId="LiveId" clId="{44C934C0-C291-48F5-B008-62D323160DC8}" dt="2024-07-10T12:05:47.750" v="1664" actId="1076"/>
          <ac:spMkLst>
            <pc:docMk/>
            <pc:sldMk cId="1980627305" sldId="259"/>
            <ac:spMk id="5" creationId="{FCFBE145-7FAA-41DF-A00D-92029F5EB570}"/>
          </ac:spMkLst>
        </pc:spChg>
        <pc:spChg chg="add mod">
          <ac:chgData name="Surya Teja" userId="6af75c50c87bfdb8" providerId="LiveId" clId="{44C934C0-C291-48F5-B008-62D323160DC8}" dt="2024-07-10T12:03:39.104" v="1645" actId="2711"/>
          <ac:spMkLst>
            <pc:docMk/>
            <pc:sldMk cId="1980627305" sldId="259"/>
            <ac:spMk id="6" creationId="{DBCDD3A0-88E1-4CD0-9486-EDA8E528D4F9}"/>
          </ac:spMkLst>
        </pc:spChg>
        <pc:spChg chg="add del mod">
          <ac:chgData name="Surya Teja" userId="6af75c50c87bfdb8" providerId="LiveId" clId="{44C934C0-C291-48F5-B008-62D323160DC8}" dt="2024-07-10T12:05:15.009" v="1655" actId="478"/>
          <ac:spMkLst>
            <pc:docMk/>
            <pc:sldMk cId="1980627305" sldId="259"/>
            <ac:spMk id="7" creationId="{513240C1-C222-4BA4-A896-B530DCEE2AD0}"/>
          </ac:spMkLst>
        </pc:spChg>
        <pc:spChg chg="add del mod">
          <ac:chgData name="Surya Teja" userId="6af75c50c87bfdb8" providerId="LiveId" clId="{44C934C0-C291-48F5-B008-62D323160DC8}" dt="2024-07-10T12:05:16.898" v="1656" actId="478"/>
          <ac:spMkLst>
            <pc:docMk/>
            <pc:sldMk cId="1980627305" sldId="259"/>
            <ac:spMk id="8" creationId="{00CD8052-FAB7-4CD3-B9AF-EDBD1A9D4F08}"/>
          </ac:spMkLst>
        </pc:spChg>
        <pc:spChg chg="add mod">
          <ac:chgData name="Surya Teja" userId="6af75c50c87bfdb8" providerId="LiveId" clId="{44C934C0-C291-48F5-B008-62D323160DC8}" dt="2024-07-11T14:10:37.408" v="4701" actId="207"/>
          <ac:spMkLst>
            <pc:docMk/>
            <pc:sldMk cId="1980627305" sldId="259"/>
            <ac:spMk id="9" creationId="{03723FBB-277B-464D-A6B3-C505797D2B89}"/>
          </ac:spMkLst>
        </pc:spChg>
        <pc:spChg chg="add del mod">
          <ac:chgData name="Surya Teja" userId="6af75c50c87bfdb8" providerId="LiveId" clId="{44C934C0-C291-48F5-B008-62D323160DC8}" dt="2024-07-10T12:05:31.199" v="1660" actId="478"/>
          <ac:spMkLst>
            <pc:docMk/>
            <pc:sldMk cId="1980627305" sldId="259"/>
            <ac:spMk id="9" creationId="{C66678F1-2F49-49D7-AD43-C2248400F739}"/>
          </ac:spMkLst>
        </pc:spChg>
        <pc:spChg chg="add del mod">
          <ac:chgData name="Surya Teja" userId="6af75c50c87bfdb8" providerId="LiveId" clId="{44C934C0-C291-48F5-B008-62D323160DC8}" dt="2024-07-10T12:05:55.867" v="1666" actId="478"/>
          <ac:spMkLst>
            <pc:docMk/>
            <pc:sldMk cId="1980627305" sldId="259"/>
            <ac:spMk id="10" creationId="{7B4CA9A5-8299-418E-948A-54C8E64B03FF}"/>
          </ac:spMkLst>
        </pc:spChg>
        <pc:cxnChg chg="add del mod">
          <ac:chgData name="Surya Teja" userId="6af75c50c87bfdb8" providerId="LiveId" clId="{44C934C0-C291-48F5-B008-62D323160DC8}" dt="2024-07-11T14:05:29.095" v="4599" actId="478"/>
          <ac:cxnSpMkLst>
            <pc:docMk/>
            <pc:sldMk cId="1980627305" sldId="259"/>
            <ac:cxnSpMk id="3" creationId="{C074F45F-C069-4EE8-9D48-8A4A6220DADF}"/>
          </ac:cxnSpMkLst>
        </pc:cxnChg>
        <pc:cxnChg chg="add mod">
          <ac:chgData name="Surya Teja" userId="6af75c50c87bfdb8" providerId="LiveId" clId="{44C934C0-C291-48F5-B008-62D323160DC8}" dt="2024-07-11T14:07:56.669" v="4670" actId="1076"/>
          <ac:cxnSpMkLst>
            <pc:docMk/>
            <pc:sldMk cId="1980627305" sldId="259"/>
            <ac:cxnSpMk id="8" creationId="{4382CBEF-821C-499B-B209-2FCACFD435B4}"/>
          </ac:cxnSpMkLst>
        </pc:cxnChg>
        <pc:cxnChg chg="add mod">
          <ac:chgData name="Surya Teja" userId="6af75c50c87bfdb8" providerId="LiveId" clId="{44C934C0-C291-48F5-B008-62D323160DC8}" dt="2024-07-11T14:08:08.434" v="4671" actId="571"/>
          <ac:cxnSpMkLst>
            <pc:docMk/>
            <pc:sldMk cId="1980627305" sldId="259"/>
            <ac:cxnSpMk id="13" creationId="{CC1E4A4A-A0F5-4744-86D6-13867C70674D}"/>
          </ac:cxnSpMkLst>
        </pc:cxnChg>
      </pc:sldChg>
      <pc:sldChg chg="add del setBg">
        <pc:chgData name="Surya Teja" userId="6af75c50c87bfdb8" providerId="LiveId" clId="{44C934C0-C291-48F5-B008-62D323160DC8}" dt="2024-07-11T09:39:26.147" v="2671" actId="2696"/>
        <pc:sldMkLst>
          <pc:docMk/>
          <pc:sldMk cId="1212407987" sldId="260"/>
        </pc:sldMkLst>
      </pc:sldChg>
      <pc:sldChg chg="add del">
        <pc:chgData name="Surya Teja" userId="6af75c50c87bfdb8" providerId="LiveId" clId="{44C934C0-C291-48F5-B008-62D323160DC8}" dt="2024-07-10T10:52:28.967" v="214" actId="47"/>
        <pc:sldMkLst>
          <pc:docMk/>
          <pc:sldMk cId="1516311306" sldId="260"/>
        </pc:sldMkLst>
      </pc:sldChg>
      <pc:sldChg chg="addSp delSp modSp add mod modTransition setBg">
        <pc:chgData name="Surya Teja" userId="6af75c50c87bfdb8" providerId="LiveId" clId="{44C934C0-C291-48F5-B008-62D323160DC8}" dt="2024-07-12T05:08:44.684" v="5203"/>
        <pc:sldMkLst>
          <pc:docMk/>
          <pc:sldMk cId="2390878810" sldId="260"/>
        </pc:sldMkLst>
        <pc:spChg chg="add mod">
          <ac:chgData name="Surya Teja" userId="6af75c50c87bfdb8" providerId="LiveId" clId="{44C934C0-C291-48F5-B008-62D323160DC8}" dt="2024-07-11T14:10:48.360" v="4703"/>
          <ac:spMkLst>
            <pc:docMk/>
            <pc:sldMk cId="2390878810" sldId="260"/>
            <ac:spMk id="13" creationId="{1091470E-272F-46EA-B950-4BA782366EB5}"/>
          </ac:spMkLst>
        </pc:spChg>
        <pc:spChg chg="del mod topLvl">
          <ac:chgData name="Surya Teja" userId="6af75c50c87bfdb8" providerId="LiveId" clId="{44C934C0-C291-48F5-B008-62D323160DC8}" dt="2024-07-11T13:35:22.392" v="3193" actId="478"/>
          <ac:spMkLst>
            <pc:docMk/>
            <pc:sldMk cId="2390878810" sldId="260"/>
            <ac:spMk id="28" creationId="{FB0ADDCB-493C-44BB-8C9E-EEB7FE30D7FB}"/>
          </ac:spMkLst>
        </pc:spChg>
        <pc:spChg chg="mod topLvl">
          <ac:chgData name="Surya Teja" userId="6af75c50c87bfdb8" providerId="LiveId" clId="{44C934C0-C291-48F5-B008-62D323160DC8}" dt="2024-07-11T13:55:01.210" v="4544"/>
          <ac:spMkLst>
            <pc:docMk/>
            <pc:sldMk cId="2390878810" sldId="260"/>
            <ac:spMk id="31" creationId="{11FB5857-1C6D-45FB-A0B3-D5EA4BF74EFD}"/>
          </ac:spMkLst>
        </pc:spChg>
        <pc:spChg chg="mod topLvl">
          <ac:chgData name="Surya Teja" userId="6af75c50c87bfdb8" providerId="LiveId" clId="{44C934C0-C291-48F5-B008-62D323160DC8}" dt="2024-07-11T13:55:14.608" v="4545"/>
          <ac:spMkLst>
            <pc:docMk/>
            <pc:sldMk cId="2390878810" sldId="260"/>
            <ac:spMk id="34" creationId="{9A6BBA35-D69A-40FD-B4E1-F6CCB0538395}"/>
          </ac:spMkLst>
        </pc:spChg>
        <pc:spChg chg="del mod topLvl">
          <ac:chgData name="Surya Teja" userId="6af75c50c87bfdb8" providerId="LiveId" clId="{44C934C0-C291-48F5-B008-62D323160DC8}" dt="2024-07-11T13:35:25.329" v="3194" actId="478"/>
          <ac:spMkLst>
            <pc:docMk/>
            <pc:sldMk cId="2390878810" sldId="260"/>
            <ac:spMk id="37" creationId="{15420BF4-C931-438C-B478-87443E854506}"/>
          </ac:spMkLst>
        </pc:spChg>
        <pc:spChg chg="mod topLvl">
          <ac:chgData name="Surya Teja" userId="6af75c50c87bfdb8" providerId="LiveId" clId="{44C934C0-C291-48F5-B008-62D323160DC8}" dt="2024-07-11T13:55:19.863" v="4546"/>
          <ac:spMkLst>
            <pc:docMk/>
            <pc:sldMk cId="2390878810" sldId="260"/>
            <ac:spMk id="40" creationId="{C7CFF4D9-E531-41AD-89E3-C204349E0FFB}"/>
          </ac:spMkLst>
        </pc:spChg>
        <pc:grpChg chg="del">
          <ac:chgData name="Surya Teja" userId="6af75c50c87bfdb8" providerId="LiveId" clId="{44C934C0-C291-48F5-B008-62D323160DC8}" dt="2024-07-11T09:50:09.908" v="2733" actId="478"/>
          <ac:grpSpMkLst>
            <pc:docMk/>
            <pc:sldMk cId="2390878810" sldId="260"/>
            <ac:grpSpMk id="27" creationId="{FC2835EB-AFB4-40DD-BE39-038ADFE4FBA6}"/>
          </ac:grpSpMkLst>
        </pc:grpChg>
        <pc:grpChg chg="del">
          <ac:chgData name="Surya Teja" userId="6af75c50c87bfdb8" providerId="LiveId" clId="{44C934C0-C291-48F5-B008-62D323160DC8}" dt="2024-07-11T09:50:25.397" v="2736" actId="478"/>
          <ac:grpSpMkLst>
            <pc:docMk/>
            <pc:sldMk cId="2390878810" sldId="260"/>
            <ac:grpSpMk id="30" creationId="{356FBE79-10AE-4164-B306-0CD5B14E015C}"/>
          </ac:grpSpMkLst>
        </pc:grpChg>
        <pc:grpChg chg="del">
          <ac:chgData name="Surya Teja" userId="6af75c50c87bfdb8" providerId="LiveId" clId="{44C934C0-C291-48F5-B008-62D323160DC8}" dt="2024-07-11T09:50:28.256" v="2737" actId="478"/>
          <ac:grpSpMkLst>
            <pc:docMk/>
            <pc:sldMk cId="2390878810" sldId="260"/>
            <ac:grpSpMk id="33" creationId="{68BC7D4F-36BF-4AE3-89D8-26B2CA86B3C5}"/>
          </ac:grpSpMkLst>
        </pc:grpChg>
        <pc:grpChg chg="del">
          <ac:chgData name="Surya Teja" userId="6af75c50c87bfdb8" providerId="LiveId" clId="{44C934C0-C291-48F5-B008-62D323160DC8}" dt="2024-07-11T09:50:17.520" v="2735" actId="478"/>
          <ac:grpSpMkLst>
            <pc:docMk/>
            <pc:sldMk cId="2390878810" sldId="260"/>
            <ac:grpSpMk id="36" creationId="{FF96AEEF-FA6B-4B1C-959A-D73B16CF26EC}"/>
          </ac:grpSpMkLst>
        </pc:grpChg>
        <pc:grpChg chg="del">
          <ac:chgData name="Surya Teja" userId="6af75c50c87bfdb8" providerId="LiveId" clId="{44C934C0-C291-48F5-B008-62D323160DC8}" dt="2024-07-11T09:50:30.965" v="2738" actId="478"/>
          <ac:grpSpMkLst>
            <pc:docMk/>
            <pc:sldMk cId="2390878810" sldId="260"/>
            <ac:grpSpMk id="39" creationId="{8A6714AC-A54E-4C6E-AB71-8200ADF59BDC}"/>
          </ac:grpSpMkLst>
        </pc:grpChg>
        <pc:picChg chg="mod">
          <ac:chgData name="Surya Teja" userId="6af75c50c87bfdb8" providerId="LiveId" clId="{44C934C0-C291-48F5-B008-62D323160DC8}" dt="2024-07-11T13:52:52.632" v="4528" actId="14826"/>
          <ac:picMkLst>
            <pc:docMk/>
            <pc:sldMk cId="2390878810" sldId="260"/>
            <ac:picMk id="3" creationId="{12D95644-59A1-4772-961F-903C30FDAF10}"/>
          </ac:picMkLst>
        </pc:picChg>
        <pc:picChg chg="mod">
          <ac:chgData name="Surya Teja" userId="6af75c50c87bfdb8" providerId="LiveId" clId="{44C934C0-C291-48F5-B008-62D323160DC8}" dt="2024-07-11T13:46:23.556" v="4303" actId="14826"/>
          <ac:picMkLst>
            <pc:docMk/>
            <pc:sldMk cId="2390878810" sldId="260"/>
            <ac:picMk id="5" creationId="{8AE1433C-35D4-4B4B-9A14-A666585F29D9}"/>
          </ac:picMkLst>
        </pc:picChg>
        <pc:picChg chg="mod modCrop">
          <ac:chgData name="Surya Teja" userId="6af75c50c87bfdb8" providerId="LiveId" clId="{44C934C0-C291-48F5-B008-62D323160DC8}" dt="2024-07-11T13:37:40.395" v="3420" actId="1076"/>
          <ac:picMkLst>
            <pc:docMk/>
            <pc:sldMk cId="2390878810" sldId="260"/>
            <ac:picMk id="7" creationId="{365EEE37-4820-4906-822D-33FCAB309B90}"/>
          </ac:picMkLst>
        </pc:picChg>
        <pc:picChg chg="del">
          <ac:chgData name="Surya Teja" userId="6af75c50c87bfdb8" providerId="LiveId" clId="{44C934C0-C291-48F5-B008-62D323160DC8}" dt="2024-07-11T13:35:25.329" v="3194" actId="478"/>
          <ac:picMkLst>
            <pc:docMk/>
            <pc:sldMk cId="2390878810" sldId="260"/>
            <ac:picMk id="9" creationId="{01BB1427-1DC5-4F66-A0E0-39F3F8C03228}"/>
          </ac:picMkLst>
        </pc:picChg>
        <pc:picChg chg="del">
          <ac:chgData name="Surya Teja" userId="6af75c50c87bfdb8" providerId="LiveId" clId="{44C934C0-C291-48F5-B008-62D323160DC8}" dt="2024-07-11T13:35:22.392" v="3193" actId="478"/>
          <ac:picMkLst>
            <pc:docMk/>
            <pc:sldMk cId="2390878810" sldId="260"/>
            <ac:picMk id="11" creationId="{A9FC8D95-55F4-44A4-ADC0-7A692CE2CF89}"/>
          </ac:picMkLst>
        </pc:picChg>
        <pc:picChg chg="del topLvl">
          <ac:chgData name="Surya Teja" userId="6af75c50c87bfdb8" providerId="LiveId" clId="{44C934C0-C291-48F5-B008-62D323160DC8}" dt="2024-07-11T09:50:09.908" v="2733" actId="478"/>
          <ac:picMkLst>
            <pc:docMk/>
            <pc:sldMk cId="2390878810" sldId="260"/>
            <ac:picMk id="29" creationId="{1193598A-2C19-4A2A-A160-9EAC43AA526E}"/>
          </ac:picMkLst>
        </pc:picChg>
        <pc:picChg chg="del topLvl">
          <ac:chgData name="Surya Teja" userId="6af75c50c87bfdb8" providerId="LiveId" clId="{44C934C0-C291-48F5-B008-62D323160DC8}" dt="2024-07-11T09:50:25.397" v="2736" actId="478"/>
          <ac:picMkLst>
            <pc:docMk/>
            <pc:sldMk cId="2390878810" sldId="260"/>
            <ac:picMk id="32" creationId="{90E1DAB0-3A84-4261-8DDB-2B660DD56188}"/>
          </ac:picMkLst>
        </pc:picChg>
        <pc:picChg chg="del topLvl">
          <ac:chgData name="Surya Teja" userId="6af75c50c87bfdb8" providerId="LiveId" clId="{44C934C0-C291-48F5-B008-62D323160DC8}" dt="2024-07-11T09:50:28.256" v="2737" actId="478"/>
          <ac:picMkLst>
            <pc:docMk/>
            <pc:sldMk cId="2390878810" sldId="260"/>
            <ac:picMk id="35" creationId="{849289EA-BF7B-497D-875E-A0B22F10246A}"/>
          </ac:picMkLst>
        </pc:picChg>
        <pc:picChg chg="del topLvl">
          <ac:chgData name="Surya Teja" userId="6af75c50c87bfdb8" providerId="LiveId" clId="{44C934C0-C291-48F5-B008-62D323160DC8}" dt="2024-07-11T09:50:17.520" v="2735" actId="478"/>
          <ac:picMkLst>
            <pc:docMk/>
            <pc:sldMk cId="2390878810" sldId="260"/>
            <ac:picMk id="38" creationId="{FA9A0AAA-CA6F-4C84-A7DF-A57349ADD2C4}"/>
          </ac:picMkLst>
        </pc:picChg>
        <pc:picChg chg="del topLvl">
          <ac:chgData name="Surya Teja" userId="6af75c50c87bfdb8" providerId="LiveId" clId="{44C934C0-C291-48F5-B008-62D323160DC8}" dt="2024-07-11T09:50:30.965" v="2738" actId="478"/>
          <ac:picMkLst>
            <pc:docMk/>
            <pc:sldMk cId="2390878810" sldId="260"/>
            <ac:picMk id="41" creationId="{C2F542BB-3D02-4DCC-B8B7-F2944EA04483}"/>
          </ac:picMkLst>
        </pc:picChg>
        <pc:cxnChg chg="add mod">
          <ac:chgData name="Surya Teja" userId="6af75c50c87bfdb8" providerId="LiveId" clId="{44C934C0-C291-48F5-B008-62D323160DC8}" dt="2024-07-11T14:10:48.360" v="4703"/>
          <ac:cxnSpMkLst>
            <pc:docMk/>
            <pc:sldMk cId="2390878810" sldId="260"/>
            <ac:cxnSpMk id="12" creationId="{6A2254B1-8A90-4D7E-BFA5-D4E38F1A459A}"/>
          </ac:cxnSpMkLst>
        </pc:cxnChg>
        <pc:cxnChg chg="add mod">
          <ac:chgData name="Surya Teja" userId="6af75c50c87bfdb8" providerId="LiveId" clId="{44C934C0-C291-48F5-B008-62D323160DC8}" dt="2024-07-11T14:10:48.360" v="4703"/>
          <ac:cxnSpMkLst>
            <pc:docMk/>
            <pc:sldMk cId="2390878810" sldId="260"/>
            <ac:cxnSpMk id="14" creationId="{8722774A-B4A8-4D08-8001-3BBB103044FC}"/>
          </ac:cxnSpMkLst>
        </pc:cxnChg>
      </pc:sldChg>
      <pc:sldChg chg="addSp delSp modSp add del mod modTransition setBg">
        <pc:chgData name="Surya Teja" userId="6af75c50c87bfdb8" providerId="LiveId" clId="{44C934C0-C291-48F5-B008-62D323160DC8}" dt="2024-07-10T10:55:41.052" v="225" actId="2696"/>
        <pc:sldMkLst>
          <pc:docMk/>
          <pc:sldMk cId="1040660883" sldId="261"/>
        </pc:sldMkLst>
        <pc:spChg chg="add del">
          <ac:chgData name="Surya Teja" userId="6af75c50c87bfdb8" providerId="LiveId" clId="{44C934C0-C291-48F5-B008-62D323160DC8}" dt="2024-07-10T10:48:10.657" v="157" actId="478"/>
          <ac:spMkLst>
            <pc:docMk/>
            <pc:sldMk cId="1040660883" sldId="261"/>
            <ac:spMk id="5" creationId="{E4754C31-5A2E-42FA-A450-13C4BF2FDD2E}"/>
          </ac:spMkLst>
        </pc:spChg>
        <pc:spChg chg="mod topLvl">
          <ac:chgData name="Surya Teja" userId="6af75c50c87bfdb8" providerId="LiveId" clId="{44C934C0-C291-48F5-B008-62D323160DC8}" dt="2024-07-10T10:50:56.939" v="186" actId="164"/>
          <ac:spMkLst>
            <pc:docMk/>
            <pc:sldMk cId="1040660883" sldId="261"/>
            <ac:spMk id="9" creationId="{326C3338-89EB-4270-8E5E-4647337E3F90}"/>
          </ac:spMkLst>
        </pc:spChg>
        <pc:spChg chg="mod topLvl">
          <ac:chgData name="Surya Teja" userId="6af75c50c87bfdb8" providerId="LiveId" clId="{44C934C0-C291-48F5-B008-62D323160DC8}" dt="2024-07-10T10:50:45.553" v="184" actId="164"/>
          <ac:spMkLst>
            <pc:docMk/>
            <pc:sldMk cId="1040660883" sldId="261"/>
            <ac:spMk id="10" creationId="{053FAABA-F5AA-4E00-82B7-BAE68167965C}"/>
          </ac:spMkLst>
        </pc:spChg>
        <pc:spChg chg="mod topLvl">
          <ac:chgData name="Surya Teja" userId="6af75c50c87bfdb8" providerId="LiveId" clId="{44C934C0-C291-48F5-B008-62D323160DC8}" dt="2024-07-10T10:50:56.939" v="186" actId="164"/>
          <ac:spMkLst>
            <pc:docMk/>
            <pc:sldMk cId="1040660883" sldId="261"/>
            <ac:spMk id="12" creationId="{E7D5D09C-B02F-4154-9564-B4BEB0D9A5E6}"/>
          </ac:spMkLst>
        </pc:spChg>
        <pc:spChg chg="add del mod topLvl">
          <ac:chgData name="Surya Teja" userId="6af75c50c87bfdb8" providerId="LiveId" clId="{44C934C0-C291-48F5-B008-62D323160DC8}" dt="2024-07-10T10:51:54.943" v="208" actId="478"/>
          <ac:spMkLst>
            <pc:docMk/>
            <pc:sldMk cId="1040660883" sldId="261"/>
            <ac:spMk id="13" creationId="{352D4169-FF7B-46BC-B70D-EC870E92D07B}"/>
          </ac:spMkLst>
        </pc:spChg>
        <pc:spChg chg="mod topLvl">
          <ac:chgData name="Surya Teja" userId="6af75c50c87bfdb8" providerId="LiveId" clId="{44C934C0-C291-48F5-B008-62D323160DC8}" dt="2024-07-10T10:50:45.553" v="184" actId="164"/>
          <ac:spMkLst>
            <pc:docMk/>
            <pc:sldMk cId="1040660883" sldId="261"/>
            <ac:spMk id="15" creationId="{D2D743C1-8EAD-4937-B4CC-BD215B939C15}"/>
          </ac:spMkLst>
        </pc:spChg>
        <pc:spChg chg="mod topLvl">
          <ac:chgData name="Surya Teja" userId="6af75c50c87bfdb8" providerId="LiveId" clId="{44C934C0-C291-48F5-B008-62D323160DC8}" dt="2024-07-10T10:50:56.939" v="186" actId="164"/>
          <ac:spMkLst>
            <pc:docMk/>
            <pc:sldMk cId="1040660883" sldId="261"/>
            <ac:spMk id="17" creationId="{98689D6D-C779-4F45-B2AA-7F7C6BBFC084}"/>
          </ac:spMkLst>
        </pc:spChg>
        <pc:spChg chg="mod topLvl">
          <ac:chgData name="Surya Teja" userId="6af75c50c87bfdb8" providerId="LiveId" clId="{44C934C0-C291-48F5-B008-62D323160DC8}" dt="2024-07-10T10:50:56.939" v="186" actId="164"/>
          <ac:spMkLst>
            <pc:docMk/>
            <pc:sldMk cId="1040660883" sldId="261"/>
            <ac:spMk id="19" creationId="{5277561E-04BE-4D9F-8F81-C6589AC6D6A1}"/>
          </ac:spMkLst>
        </pc:spChg>
        <pc:spChg chg="add mod">
          <ac:chgData name="Surya Teja" userId="6af75c50c87bfdb8" providerId="LiveId" clId="{44C934C0-C291-48F5-B008-62D323160DC8}" dt="2024-07-10T10:48:27.695" v="161" actId="571"/>
          <ac:spMkLst>
            <pc:docMk/>
            <pc:sldMk cId="1040660883" sldId="261"/>
            <ac:spMk id="23" creationId="{77DED704-397D-481C-9E49-362057C53311}"/>
          </ac:spMkLst>
        </pc:spChg>
        <pc:spChg chg="add mod">
          <ac:chgData name="Surya Teja" userId="6af75c50c87bfdb8" providerId="LiveId" clId="{44C934C0-C291-48F5-B008-62D323160DC8}" dt="2024-07-10T10:48:27.695" v="161" actId="571"/>
          <ac:spMkLst>
            <pc:docMk/>
            <pc:sldMk cId="1040660883" sldId="261"/>
            <ac:spMk id="24" creationId="{4B7139F1-CA51-4A7D-A666-AF3AA2DDE543}"/>
          </ac:spMkLst>
        </pc:spChg>
        <pc:spChg chg="add mod">
          <ac:chgData name="Surya Teja" userId="6af75c50c87bfdb8" providerId="LiveId" clId="{44C934C0-C291-48F5-B008-62D323160DC8}" dt="2024-07-10T10:48:27.695" v="161" actId="571"/>
          <ac:spMkLst>
            <pc:docMk/>
            <pc:sldMk cId="1040660883" sldId="261"/>
            <ac:spMk id="25" creationId="{E12DCD56-0028-439D-A527-0EA5D3A715B9}"/>
          </ac:spMkLst>
        </pc:spChg>
        <pc:spChg chg="add mod">
          <ac:chgData name="Surya Teja" userId="6af75c50c87bfdb8" providerId="LiveId" clId="{44C934C0-C291-48F5-B008-62D323160DC8}" dt="2024-07-10T10:48:27.695" v="161" actId="571"/>
          <ac:spMkLst>
            <pc:docMk/>
            <pc:sldMk cId="1040660883" sldId="261"/>
            <ac:spMk id="26" creationId="{A8877FDC-CF63-49F4-BF15-5EA45C93F284}"/>
          </ac:spMkLst>
        </pc:spChg>
        <pc:spChg chg="add mod">
          <ac:chgData name="Surya Teja" userId="6af75c50c87bfdb8" providerId="LiveId" clId="{44C934C0-C291-48F5-B008-62D323160DC8}" dt="2024-07-10T10:50:45.553" v="184" actId="164"/>
          <ac:spMkLst>
            <pc:docMk/>
            <pc:sldMk cId="1040660883" sldId="261"/>
            <ac:spMk id="27" creationId="{F985E972-89CB-4AF5-B812-EE87BED8FB54}"/>
          </ac:spMkLst>
        </pc:spChg>
        <pc:spChg chg="add mod">
          <ac:chgData name="Surya Teja" userId="6af75c50c87bfdb8" providerId="LiveId" clId="{44C934C0-C291-48F5-B008-62D323160DC8}" dt="2024-07-10T10:50:45.553" v="184" actId="164"/>
          <ac:spMkLst>
            <pc:docMk/>
            <pc:sldMk cId="1040660883" sldId="261"/>
            <ac:spMk id="28" creationId="{A39B9311-E006-4270-A4C3-FC3715399342}"/>
          </ac:spMkLst>
        </pc:spChg>
        <pc:spChg chg="add mod">
          <ac:chgData name="Surya Teja" userId="6af75c50c87bfdb8" providerId="LiveId" clId="{44C934C0-C291-48F5-B008-62D323160DC8}" dt="2024-07-10T10:50:34.496" v="183" actId="571"/>
          <ac:spMkLst>
            <pc:docMk/>
            <pc:sldMk cId="1040660883" sldId="261"/>
            <ac:spMk id="29" creationId="{D4DFADEF-9FE5-467B-8BD8-8F5FC5E623FC}"/>
          </ac:spMkLst>
        </pc:spChg>
        <pc:spChg chg="add mod">
          <ac:chgData name="Surya Teja" userId="6af75c50c87bfdb8" providerId="LiveId" clId="{44C934C0-C291-48F5-B008-62D323160DC8}" dt="2024-07-10T10:50:34.496" v="183" actId="571"/>
          <ac:spMkLst>
            <pc:docMk/>
            <pc:sldMk cId="1040660883" sldId="261"/>
            <ac:spMk id="30" creationId="{752F5702-C43B-49D0-9AA6-7A62CE446C0D}"/>
          </ac:spMkLst>
        </pc:spChg>
        <pc:grpChg chg="add del mod">
          <ac:chgData name="Surya Teja" userId="6af75c50c87bfdb8" providerId="LiveId" clId="{44C934C0-C291-48F5-B008-62D323160DC8}" dt="2024-07-10T10:46:40.647" v="143" actId="165"/>
          <ac:grpSpMkLst>
            <pc:docMk/>
            <pc:sldMk cId="1040660883" sldId="261"/>
            <ac:grpSpMk id="2" creationId="{165DEC1D-9334-4742-9ABE-CB073D55040E}"/>
          </ac:grpSpMkLst>
        </pc:grpChg>
        <pc:grpChg chg="add del mod ord">
          <ac:chgData name="Surya Teja" userId="6af75c50c87bfdb8" providerId="LiveId" clId="{44C934C0-C291-48F5-B008-62D323160DC8}" dt="2024-07-10T10:48:19.572" v="158" actId="165"/>
          <ac:grpSpMkLst>
            <pc:docMk/>
            <pc:sldMk cId="1040660883" sldId="261"/>
            <ac:grpSpMk id="3" creationId="{92F82870-6CCB-450D-BC50-D63D94BA856D}"/>
          </ac:grpSpMkLst>
        </pc:grpChg>
        <pc:grpChg chg="add mod">
          <ac:chgData name="Surya Teja" userId="6af75c50c87bfdb8" providerId="LiveId" clId="{44C934C0-C291-48F5-B008-62D323160DC8}" dt="2024-07-10T10:49:46.235" v="174" actId="164"/>
          <ac:grpSpMkLst>
            <pc:docMk/>
            <pc:sldMk cId="1040660883" sldId="261"/>
            <ac:grpSpMk id="6" creationId="{C861B035-32A7-4C1D-9832-964C4304D53F}"/>
          </ac:grpSpMkLst>
        </pc:grpChg>
        <pc:grpChg chg="add mod ord">
          <ac:chgData name="Surya Teja" userId="6af75c50c87bfdb8" providerId="LiveId" clId="{44C934C0-C291-48F5-B008-62D323160DC8}" dt="2024-07-10T10:53:00.437" v="215" actId="1076"/>
          <ac:grpSpMkLst>
            <pc:docMk/>
            <pc:sldMk cId="1040660883" sldId="261"/>
            <ac:grpSpMk id="7" creationId="{83622634-69E8-45CD-B13C-8D3662792A31}"/>
          </ac:grpSpMkLst>
        </pc:grpChg>
        <pc:grpChg chg="add mod ord">
          <ac:chgData name="Surya Teja" userId="6af75c50c87bfdb8" providerId="LiveId" clId="{44C934C0-C291-48F5-B008-62D323160DC8}" dt="2024-07-10T10:53:12.138" v="216" actId="1076"/>
          <ac:grpSpMkLst>
            <pc:docMk/>
            <pc:sldMk cId="1040660883" sldId="261"/>
            <ac:grpSpMk id="8" creationId="{B149AD57-FDE0-480A-A1DB-BEBCFFDBA809}"/>
          </ac:grpSpMkLst>
        </pc:grpChg>
        <pc:grpChg chg="mod">
          <ac:chgData name="Surya Teja" userId="6af75c50c87bfdb8" providerId="LiveId" clId="{44C934C0-C291-48F5-B008-62D323160DC8}" dt="2024-07-10T10:46:06.642" v="140" actId="1076"/>
          <ac:grpSpMkLst>
            <pc:docMk/>
            <pc:sldMk cId="1040660883" sldId="261"/>
            <ac:grpSpMk id="20" creationId="{26397459-92BD-4104-ACEF-9C52CDFC94C0}"/>
          </ac:grpSpMkLst>
        </pc:grpChg>
        <pc:grpChg chg="del">
          <ac:chgData name="Surya Teja" userId="6af75c50c87bfdb8" providerId="LiveId" clId="{44C934C0-C291-48F5-B008-62D323160DC8}" dt="2024-07-10T10:46:27.321" v="141" actId="165"/>
          <ac:grpSpMkLst>
            <pc:docMk/>
            <pc:sldMk cId="1040660883" sldId="261"/>
            <ac:grpSpMk id="21" creationId="{33013F71-F146-461B-A0E4-074D977300A4}"/>
          </ac:grpSpMkLst>
        </pc:grpChg>
        <pc:grpChg chg="del mod ord">
          <ac:chgData name="Surya Teja" userId="6af75c50c87bfdb8" providerId="LiveId" clId="{44C934C0-C291-48F5-B008-62D323160DC8}" dt="2024-07-10T10:49:11.681" v="167" actId="165"/>
          <ac:grpSpMkLst>
            <pc:docMk/>
            <pc:sldMk cId="1040660883" sldId="261"/>
            <ac:grpSpMk id="22" creationId="{46BEC2A3-1C3D-4E01-95C7-AB5E48FD3FAB}"/>
          </ac:grpSpMkLst>
        </pc:grpChg>
      </pc:sldChg>
      <pc:sldChg chg="add del setBg">
        <pc:chgData name="Surya Teja" userId="6af75c50c87bfdb8" providerId="LiveId" clId="{44C934C0-C291-48F5-B008-62D323160DC8}" dt="2024-07-11T09:39:27.822" v="2672" actId="47"/>
        <pc:sldMkLst>
          <pc:docMk/>
          <pc:sldMk cId="2569709316" sldId="261"/>
        </pc:sldMkLst>
      </pc:sldChg>
      <pc:sldChg chg="addSp delSp modSp add mod modTransition setBg">
        <pc:chgData name="Surya Teja" userId="6af75c50c87bfdb8" providerId="LiveId" clId="{44C934C0-C291-48F5-B008-62D323160DC8}" dt="2024-07-12T05:08:44.684" v="5203"/>
        <pc:sldMkLst>
          <pc:docMk/>
          <pc:sldMk cId="3390981526" sldId="261"/>
        </pc:sldMkLst>
        <pc:spChg chg="add mod">
          <ac:chgData name="Surya Teja" userId="6af75c50c87bfdb8" providerId="LiveId" clId="{44C934C0-C291-48F5-B008-62D323160DC8}" dt="2024-07-11T14:10:50.447" v="4704"/>
          <ac:spMkLst>
            <pc:docMk/>
            <pc:sldMk cId="3390981526" sldId="261"/>
            <ac:spMk id="13" creationId="{4B0E67BD-848A-4246-9413-C21560EA7E79}"/>
          </ac:spMkLst>
        </pc:spChg>
        <pc:spChg chg="del mod topLvl">
          <ac:chgData name="Surya Teja" userId="6af75c50c87bfdb8" providerId="LiveId" clId="{44C934C0-C291-48F5-B008-62D323160DC8}" dt="2024-07-11T13:38:44.298" v="3431" actId="478"/>
          <ac:spMkLst>
            <pc:docMk/>
            <pc:sldMk cId="3390981526" sldId="261"/>
            <ac:spMk id="28" creationId="{903D67BB-140B-47A1-A125-FC876A53BD47}"/>
          </ac:spMkLst>
        </pc:spChg>
        <pc:spChg chg="add del mod topLvl">
          <ac:chgData name="Surya Teja" userId="6af75c50c87bfdb8" providerId="LiveId" clId="{44C934C0-C291-48F5-B008-62D323160DC8}" dt="2024-07-11T13:55:40.381" v="4548"/>
          <ac:spMkLst>
            <pc:docMk/>
            <pc:sldMk cId="3390981526" sldId="261"/>
            <ac:spMk id="31" creationId="{9C2FFF48-4B79-4F74-A6BF-CE31DA08F64E}"/>
          </ac:spMkLst>
        </pc:spChg>
        <pc:spChg chg="mod topLvl">
          <ac:chgData name="Surya Teja" userId="6af75c50c87bfdb8" providerId="LiveId" clId="{44C934C0-C291-48F5-B008-62D323160DC8}" dt="2024-07-11T13:55:32.746" v="4547"/>
          <ac:spMkLst>
            <pc:docMk/>
            <pc:sldMk cId="3390981526" sldId="261"/>
            <ac:spMk id="34" creationId="{4F6479A4-EE21-497E-A3F8-A61384F3A702}"/>
          </ac:spMkLst>
        </pc:spChg>
        <pc:spChg chg="del mod topLvl">
          <ac:chgData name="Surya Teja" userId="6af75c50c87bfdb8" providerId="LiveId" clId="{44C934C0-C291-48F5-B008-62D323160DC8}" dt="2024-07-11T13:38:46.819" v="3432" actId="478"/>
          <ac:spMkLst>
            <pc:docMk/>
            <pc:sldMk cId="3390981526" sldId="261"/>
            <ac:spMk id="37" creationId="{962E94A2-14CA-4873-B4FF-15B41DD50968}"/>
          </ac:spMkLst>
        </pc:spChg>
        <pc:spChg chg="mod topLvl">
          <ac:chgData name="Surya Teja" userId="6af75c50c87bfdb8" providerId="LiveId" clId="{44C934C0-C291-48F5-B008-62D323160DC8}" dt="2024-07-11T13:55:45.773" v="4549"/>
          <ac:spMkLst>
            <pc:docMk/>
            <pc:sldMk cId="3390981526" sldId="261"/>
            <ac:spMk id="40" creationId="{7153AD70-E45A-471B-8910-6496B0E77870}"/>
          </ac:spMkLst>
        </pc:spChg>
        <pc:grpChg chg="del">
          <ac:chgData name="Surya Teja" userId="6af75c50c87bfdb8" providerId="LiveId" clId="{44C934C0-C291-48F5-B008-62D323160DC8}" dt="2024-07-11T09:47:57.707" v="2718" actId="478"/>
          <ac:grpSpMkLst>
            <pc:docMk/>
            <pc:sldMk cId="3390981526" sldId="261"/>
            <ac:grpSpMk id="27" creationId="{9B9FE290-7104-45C1-9B2D-C12D94B3EC15}"/>
          </ac:grpSpMkLst>
        </pc:grpChg>
        <pc:grpChg chg="del">
          <ac:chgData name="Surya Teja" userId="6af75c50c87bfdb8" providerId="LiveId" clId="{44C934C0-C291-48F5-B008-62D323160DC8}" dt="2024-07-11T09:48:12.064" v="2721" actId="478"/>
          <ac:grpSpMkLst>
            <pc:docMk/>
            <pc:sldMk cId="3390981526" sldId="261"/>
            <ac:grpSpMk id="30" creationId="{E6DA88F2-8099-4A3A-9422-CDD0C98E6C32}"/>
          </ac:grpSpMkLst>
        </pc:grpChg>
        <pc:grpChg chg="del">
          <ac:chgData name="Surya Teja" userId="6af75c50c87bfdb8" providerId="LiveId" clId="{44C934C0-C291-48F5-B008-62D323160DC8}" dt="2024-07-11T09:48:15.130" v="2722" actId="478"/>
          <ac:grpSpMkLst>
            <pc:docMk/>
            <pc:sldMk cId="3390981526" sldId="261"/>
            <ac:grpSpMk id="33" creationId="{BCDFDA3B-E7C2-41DC-8F9E-A602330BAF4E}"/>
          </ac:grpSpMkLst>
        </pc:grpChg>
        <pc:grpChg chg="del">
          <ac:chgData name="Surya Teja" userId="6af75c50c87bfdb8" providerId="LiveId" clId="{44C934C0-C291-48F5-B008-62D323160DC8}" dt="2024-07-11T09:48:08.767" v="2720" actId="478"/>
          <ac:grpSpMkLst>
            <pc:docMk/>
            <pc:sldMk cId="3390981526" sldId="261"/>
            <ac:grpSpMk id="36" creationId="{239F2B6A-DFAF-4A5E-8D6F-847871A512B6}"/>
          </ac:grpSpMkLst>
        </pc:grpChg>
        <pc:grpChg chg="del">
          <ac:chgData name="Surya Teja" userId="6af75c50c87bfdb8" providerId="LiveId" clId="{44C934C0-C291-48F5-B008-62D323160DC8}" dt="2024-07-11T09:48:17.896" v="2723" actId="478"/>
          <ac:grpSpMkLst>
            <pc:docMk/>
            <pc:sldMk cId="3390981526" sldId="261"/>
            <ac:grpSpMk id="39" creationId="{5E27C455-1B75-4F1C-953C-57F698E22AD1}"/>
          </ac:grpSpMkLst>
        </pc:grpChg>
        <pc:picChg chg="mod">
          <ac:chgData name="Surya Teja" userId="6af75c50c87bfdb8" providerId="LiveId" clId="{44C934C0-C291-48F5-B008-62D323160DC8}" dt="2024-07-11T13:53:00.359" v="4529" actId="14826"/>
          <ac:picMkLst>
            <pc:docMk/>
            <pc:sldMk cId="3390981526" sldId="261"/>
            <ac:picMk id="3" creationId="{12D95644-59A1-4772-961F-903C30FDAF10}"/>
          </ac:picMkLst>
        </pc:picChg>
        <pc:picChg chg="mod modCrop">
          <ac:chgData name="Surya Teja" userId="6af75c50c87bfdb8" providerId="LiveId" clId="{44C934C0-C291-48F5-B008-62D323160DC8}" dt="2024-07-11T13:45:55.398" v="4301" actId="1076"/>
          <ac:picMkLst>
            <pc:docMk/>
            <pc:sldMk cId="3390981526" sldId="261"/>
            <ac:picMk id="5" creationId="{8AE1433C-35D4-4B4B-9A14-A666585F29D9}"/>
          </ac:picMkLst>
        </pc:picChg>
        <pc:picChg chg="add del mod">
          <ac:chgData name="Surya Teja" userId="6af75c50c87bfdb8" providerId="LiveId" clId="{44C934C0-C291-48F5-B008-62D323160DC8}" dt="2024-07-11T13:45:30.750" v="4274" actId="1076"/>
          <ac:picMkLst>
            <pc:docMk/>
            <pc:sldMk cId="3390981526" sldId="261"/>
            <ac:picMk id="7" creationId="{365EEE37-4820-4906-822D-33FCAB309B90}"/>
          </ac:picMkLst>
        </pc:picChg>
        <pc:picChg chg="del">
          <ac:chgData name="Surya Teja" userId="6af75c50c87bfdb8" providerId="LiveId" clId="{44C934C0-C291-48F5-B008-62D323160DC8}" dt="2024-07-11T13:38:46.819" v="3432" actId="478"/>
          <ac:picMkLst>
            <pc:docMk/>
            <pc:sldMk cId="3390981526" sldId="261"/>
            <ac:picMk id="9" creationId="{01BB1427-1DC5-4F66-A0E0-39F3F8C03228}"/>
          </ac:picMkLst>
        </pc:picChg>
        <pc:picChg chg="del">
          <ac:chgData name="Surya Teja" userId="6af75c50c87bfdb8" providerId="LiveId" clId="{44C934C0-C291-48F5-B008-62D323160DC8}" dt="2024-07-11T13:38:44.298" v="3431" actId="478"/>
          <ac:picMkLst>
            <pc:docMk/>
            <pc:sldMk cId="3390981526" sldId="261"/>
            <ac:picMk id="11" creationId="{A9FC8D95-55F4-44A4-ADC0-7A692CE2CF89}"/>
          </ac:picMkLst>
        </pc:picChg>
        <pc:picChg chg="del topLvl">
          <ac:chgData name="Surya Teja" userId="6af75c50c87bfdb8" providerId="LiveId" clId="{44C934C0-C291-48F5-B008-62D323160DC8}" dt="2024-07-11T09:47:57.707" v="2718" actId="478"/>
          <ac:picMkLst>
            <pc:docMk/>
            <pc:sldMk cId="3390981526" sldId="261"/>
            <ac:picMk id="29" creationId="{074DC8F9-E54C-4927-BFFE-72FCE7844E81}"/>
          </ac:picMkLst>
        </pc:picChg>
        <pc:picChg chg="del topLvl">
          <ac:chgData name="Surya Teja" userId="6af75c50c87bfdb8" providerId="LiveId" clId="{44C934C0-C291-48F5-B008-62D323160DC8}" dt="2024-07-11T09:48:12.064" v="2721" actId="478"/>
          <ac:picMkLst>
            <pc:docMk/>
            <pc:sldMk cId="3390981526" sldId="261"/>
            <ac:picMk id="32" creationId="{A8C6506A-7B60-48AC-8FC0-DF6F888A7FD2}"/>
          </ac:picMkLst>
        </pc:picChg>
        <pc:picChg chg="del topLvl">
          <ac:chgData name="Surya Teja" userId="6af75c50c87bfdb8" providerId="LiveId" clId="{44C934C0-C291-48F5-B008-62D323160DC8}" dt="2024-07-11T09:48:15.130" v="2722" actId="478"/>
          <ac:picMkLst>
            <pc:docMk/>
            <pc:sldMk cId="3390981526" sldId="261"/>
            <ac:picMk id="35" creationId="{D8F30806-8D78-460D-B613-32B7AD978408}"/>
          </ac:picMkLst>
        </pc:picChg>
        <pc:picChg chg="del topLvl">
          <ac:chgData name="Surya Teja" userId="6af75c50c87bfdb8" providerId="LiveId" clId="{44C934C0-C291-48F5-B008-62D323160DC8}" dt="2024-07-11T09:48:08.767" v="2720" actId="478"/>
          <ac:picMkLst>
            <pc:docMk/>
            <pc:sldMk cId="3390981526" sldId="261"/>
            <ac:picMk id="38" creationId="{02954F02-2AD0-4178-87B6-928FCCD82C96}"/>
          </ac:picMkLst>
        </pc:picChg>
        <pc:picChg chg="del topLvl">
          <ac:chgData name="Surya Teja" userId="6af75c50c87bfdb8" providerId="LiveId" clId="{44C934C0-C291-48F5-B008-62D323160DC8}" dt="2024-07-11T09:48:17.896" v="2723" actId="478"/>
          <ac:picMkLst>
            <pc:docMk/>
            <pc:sldMk cId="3390981526" sldId="261"/>
            <ac:picMk id="41" creationId="{74D00F18-6E54-49D6-A5A9-A5BBCD9C82EF}"/>
          </ac:picMkLst>
        </pc:picChg>
        <pc:cxnChg chg="add mod">
          <ac:chgData name="Surya Teja" userId="6af75c50c87bfdb8" providerId="LiveId" clId="{44C934C0-C291-48F5-B008-62D323160DC8}" dt="2024-07-11T14:10:50.447" v="4704"/>
          <ac:cxnSpMkLst>
            <pc:docMk/>
            <pc:sldMk cId="3390981526" sldId="261"/>
            <ac:cxnSpMk id="12" creationId="{C7F392B7-5151-427A-8A63-9AC19371E8D4}"/>
          </ac:cxnSpMkLst>
        </pc:cxnChg>
        <pc:cxnChg chg="add mod">
          <ac:chgData name="Surya Teja" userId="6af75c50c87bfdb8" providerId="LiveId" clId="{44C934C0-C291-48F5-B008-62D323160DC8}" dt="2024-07-11T14:10:50.447" v="4704"/>
          <ac:cxnSpMkLst>
            <pc:docMk/>
            <pc:sldMk cId="3390981526" sldId="261"/>
            <ac:cxnSpMk id="14" creationId="{9BF12A81-8D63-4284-A301-035AF0DA3795}"/>
          </ac:cxnSpMkLst>
        </pc:cxnChg>
      </pc:sldChg>
      <pc:sldChg chg="addSp delSp modSp add del mod modTransition setBg modShow">
        <pc:chgData name="Surya Teja" userId="6af75c50c87bfdb8" providerId="LiveId" clId="{44C934C0-C291-48F5-B008-62D323160DC8}" dt="2024-07-10T12:37:49.558" v="1823" actId="2696"/>
        <pc:sldMkLst>
          <pc:docMk/>
          <pc:sldMk cId="1993269307" sldId="262"/>
        </pc:sldMkLst>
        <pc:spChg chg="add del mod">
          <ac:chgData name="Surya Teja" userId="6af75c50c87bfdb8" providerId="LiveId" clId="{44C934C0-C291-48F5-B008-62D323160DC8}" dt="2024-07-10T11:19:09.324" v="425" actId="478"/>
          <ac:spMkLst>
            <pc:docMk/>
            <pc:sldMk cId="1993269307" sldId="262"/>
            <ac:spMk id="5" creationId="{85D48794-685D-4CDF-92BE-602F675ED01A}"/>
          </ac:spMkLst>
        </pc:spChg>
        <pc:spChg chg="mod topLvl">
          <ac:chgData name="Surya Teja" userId="6af75c50c87bfdb8" providerId="LiveId" clId="{44C934C0-C291-48F5-B008-62D323160DC8}" dt="2024-07-10T11:05:59.581" v="345" actId="164"/>
          <ac:spMkLst>
            <pc:docMk/>
            <pc:sldMk cId="1993269307" sldId="262"/>
            <ac:spMk id="9" creationId="{326C3338-89EB-4270-8E5E-4647337E3F90}"/>
          </ac:spMkLst>
        </pc:spChg>
        <pc:spChg chg="mod">
          <ac:chgData name="Surya Teja" userId="6af75c50c87bfdb8" providerId="LiveId" clId="{44C934C0-C291-48F5-B008-62D323160DC8}" dt="2024-07-10T10:55:52.024" v="227" actId="1076"/>
          <ac:spMkLst>
            <pc:docMk/>
            <pc:sldMk cId="1993269307" sldId="262"/>
            <ac:spMk id="10" creationId="{053FAABA-F5AA-4E00-82B7-BAE68167965C}"/>
          </ac:spMkLst>
        </pc:spChg>
        <pc:spChg chg="mod topLvl">
          <ac:chgData name="Surya Teja" userId="6af75c50c87bfdb8" providerId="LiveId" clId="{44C934C0-C291-48F5-B008-62D323160DC8}" dt="2024-07-10T11:05:59.581" v="345" actId="164"/>
          <ac:spMkLst>
            <pc:docMk/>
            <pc:sldMk cId="1993269307" sldId="262"/>
            <ac:spMk id="12" creationId="{E7D5D09C-B02F-4154-9564-B4BEB0D9A5E6}"/>
          </ac:spMkLst>
        </pc:spChg>
        <pc:spChg chg="mod topLvl">
          <ac:chgData name="Surya Teja" userId="6af75c50c87bfdb8" providerId="LiveId" clId="{44C934C0-C291-48F5-B008-62D323160DC8}" dt="2024-07-10T11:05:59.581" v="345" actId="164"/>
          <ac:spMkLst>
            <pc:docMk/>
            <pc:sldMk cId="1993269307" sldId="262"/>
            <ac:spMk id="17" creationId="{98689D6D-C779-4F45-B2AA-7F7C6BBFC084}"/>
          </ac:spMkLst>
        </pc:spChg>
        <pc:spChg chg="mod topLvl">
          <ac:chgData name="Surya Teja" userId="6af75c50c87bfdb8" providerId="LiveId" clId="{44C934C0-C291-48F5-B008-62D323160DC8}" dt="2024-07-10T11:05:59.581" v="345" actId="164"/>
          <ac:spMkLst>
            <pc:docMk/>
            <pc:sldMk cId="1993269307" sldId="262"/>
            <ac:spMk id="19" creationId="{5277561E-04BE-4D9F-8F81-C6589AC6D6A1}"/>
          </ac:spMkLst>
        </pc:spChg>
        <pc:spChg chg="mod">
          <ac:chgData name="Surya Teja" userId="6af75c50c87bfdb8" providerId="LiveId" clId="{44C934C0-C291-48F5-B008-62D323160DC8}" dt="2024-07-10T11:19:29.760" v="428" actId="1076"/>
          <ac:spMkLst>
            <pc:docMk/>
            <pc:sldMk cId="1993269307" sldId="262"/>
            <ac:spMk id="22" creationId="{A2F77A1E-6B2F-49C3-AF5C-D625E8C9CB29}"/>
          </ac:spMkLst>
        </pc:spChg>
        <pc:spChg chg="mod">
          <ac:chgData name="Surya Teja" userId="6af75c50c87bfdb8" providerId="LiveId" clId="{44C934C0-C291-48F5-B008-62D323160DC8}" dt="2024-07-10T11:18:46.754" v="418" actId="571"/>
          <ac:spMkLst>
            <pc:docMk/>
            <pc:sldMk cId="1993269307" sldId="262"/>
            <ac:spMk id="23" creationId="{8EA0FF57-CF1D-4282-964E-42050201DACD}"/>
          </ac:spMkLst>
        </pc:spChg>
        <pc:spChg chg="mod">
          <ac:chgData name="Surya Teja" userId="6af75c50c87bfdb8" providerId="LiveId" clId="{44C934C0-C291-48F5-B008-62D323160DC8}" dt="2024-07-10T11:18:46.754" v="418" actId="571"/>
          <ac:spMkLst>
            <pc:docMk/>
            <pc:sldMk cId="1993269307" sldId="262"/>
            <ac:spMk id="24" creationId="{65D7DF06-D361-4503-9F75-658EA32A39CA}"/>
          </ac:spMkLst>
        </pc:spChg>
        <pc:spChg chg="mod">
          <ac:chgData name="Surya Teja" userId="6af75c50c87bfdb8" providerId="LiveId" clId="{44C934C0-C291-48F5-B008-62D323160DC8}" dt="2024-07-10T11:18:46.754" v="418" actId="571"/>
          <ac:spMkLst>
            <pc:docMk/>
            <pc:sldMk cId="1993269307" sldId="262"/>
            <ac:spMk id="25" creationId="{111E7168-EC66-4BA6-A2C9-7DF451C3D163}"/>
          </ac:spMkLst>
        </pc:spChg>
        <pc:spChg chg="add mod">
          <ac:chgData name="Surya Teja" userId="6af75c50c87bfdb8" providerId="LiveId" clId="{44C934C0-C291-48F5-B008-62D323160DC8}" dt="2024-07-10T11:18:55.542" v="419" actId="164"/>
          <ac:spMkLst>
            <pc:docMk/>
            <pc:sldMk cId="1993269307" sldId="262"/>
            <ac:spMk id="26" creationId="{14EEDD6F-45AC-41DF-9405-083BCDACD8FD}"/>
          </ac:spMkLst>
        </pc:spChg>
        <pc:spChg chg="mod">
          <ac:chgData name="Surya Teja" userId="6af75c50c87bfdb8" providerId="LiveId" clId="{44C934C0-C291-48F5-B008-62D323160DC8}" dt="2024-07-10T11:20:39.263" v="436" actId="571"/>
          <ac:spMkLst>
            <pc:docMk/>
            <pc:sldMk cId="1993269307" sldId="262"/>
            <ac:spMk id="31" creationId="{DF0B5EF2-47B4-45AB-8F72-CAA836EAE9AC}"/>
          </ac:spMkLst>
        </pc:spChg>
        <pc:spChg chg="mod">
          <ac:chgData name="Surya Teja" userId="6af75c50c87bfdb8" providerId="LiveId" clId="{44C934C0-C291-48F5-B008-62D323160DC8}" dt="2024-07-10T11:20:39.263" v="436" actId="571"/>
          <ac:spMkLst>
            <pc:docMk/>
            <pc:sldMk cId="1993269307" sldId="262"/>
            <ac:spMk id="32" creationId="{FB6238E6-6141-4CFB-A5D2-C01C13E36422}"/>
          </ac:spMkLst>
        </pc:spChg>
        <pc:spChg chg="mod">
          <ac:chgData name="Surya Teja" userId="6af75c50c87bfdb8" providerId="LiveId" clId="{44C934C0-C291-48F5-B008-62D323160DC8}" dt="2024-07-10T11:21:05.190" v="439"/>
          <ac:spMkLst>
            <pc:docMk/>
            <pc:sldMk cId="1993269307" sldId="262"/>
            <ac:spMk id="33" creationId="{6E60921E-EEC8-4B5E-ACF9-C59E874A00D6}"/>
          </ac:spMkLst>
        </pc:spChg>
        <pc:spChg chg="mod">
          <ac:chgData name="Surya Teja" userId="6af75c50c87bfdb8" providerId="LiveId" clId="{44C934C0-C291-48F5-B008-62D323160DC8}" dt="2024-07-10T11:20:39.263" v="436" actId="571"/>
          <ac:spMkLst>
            <pc:docMk/>
            <pc:sldMk cId="1993269307" sldId="262"/>
            <ac:spMk id="34" creationId="{01F8D08B-EB48-4BFC-93B5-F36D157FFDFD}"/>
          </ac:spMkLst>
        </pc:spChg>
        <pc:spChg chg="mod">
          <ac:chgData name="Surya Teja" userId="6af75c50c87bfdb8" providerId="LiveId" clId="{44C934C0-C291-48F5-B008-62D323160DC8}" dt="2024-07-10T11:20:39.263" v="436" actId="571"/>
          <ac:spMkLst>
            <pc:docMk/>
            <pc:sldMk cId="1993269307" sldId="262"/>
            <ac:spMk id="35" creationId="{CA4476F2-CD4F-4292-9A2D-C5D0FAEB4C33}"/>
          </ac:spMkLst>
        </pc:spChg>
        <pc:grpChg chg="add del mod">
          <ac:chgData name="Surya Teja" userId="6af75c50c87bfdb8" providerId="LiveId" clId="{44C934C0-C291-48F5-B008-62D323160DC8}" dt="2024-07-10T11:05:31.003" v="342" actId="165"/>
          <ac:grpSpMkLst>
            <pc:docMk/>
            <pc:sldMk cId="1993269307" sldId="262"/>
            <ac:grpSpMk id="2" creationId="{6409AD48-C54B-4AD2-9DEF-7D97EFCFE820}"/>
          </ac:grpSpMkLst>
        </pc:grpChg>
        <pc:grpChg chg="add mod">
          <ac:chgData name="Surya Teja" userId="6af75c50c87bfdb8" providerId="LiveId" clId="{44C934C0-C291-48F5-B008-62D323160DC8}" dt="2024-07-10T11:19:52.254" v="434" actId="1076"/>
          <ac:grpSpMkLst>
            <pc:docMk/>
            <pc:sldMk cId="1993269307" sldId="262"/>
            <ac:grpSpMk id="3" creationId="{351F06D0-7712-48AE-B39E-1F5CD16927FD}"/>
          </ac:grpSpMkLst>
        </pc:grpChg>
        <pc:grpChg chg="add mod">
          <ac:chgData name="Surya Teja" userId="6af75c50c87bfdb8" providerId="LiveId" clId="{44C934C0-C291-48F5-B008-62D323160DC8}" dt="2024-07-10T11:19:41.335" v="430" actId="1076"/>
          <ac:grpSpMkLst>
            <pc:docMk/>
            <pc:sldMk cId="1993269307" sldId="262"/>
            <ac:grpSpMk id="6" creationId="{4902853D-FC76-478D-B5F5-CFADC25819EF}"/>
          </ac:grpSpMkLst>
        </pc:grpChg>
        <pc:grpChg chg="mod">
          <ac:chgData name="Surya Teja" userId="6af75c50c87bfdb8" providerId="LiveId" clId="{44C934C0-C291-48F5-B008-62D323160DC8}" dt="2024-07-10T11:19:56.251" v="435" actId="1076"/>
          <ac:grpSpMkLst>
            <pc:docMk/>
            <pc:sldMk cId="1993269307" sldId="262"/>
            <ac:grpSpMk id="7" creationId="{83622634-69E8-45CD-B13C-8D3662792A31}"/>
          </ac:grpSpMkLst>
        </pc:grpChg>
        <pc:grpChg chg="del">
          <ac:chgData name="Surya Teja" userId="6af75c50c87bfdb8" providerId="LiveId" clId="{44C934C0-C291-48F5-B008-62D323160DC8}" dt="2024-07-10T10:55:12.037" v="220" actId="165"/>
          <ac:grpSpMkLst>
            <pc:docMk/>
            <pc:sldMk cId="1993269307" sldId="262"/>
            <ac:grpSpMk id="8" creationId="{B149AD57-FDE0-480A-A1DB-BEBCFFDBA809}"/>
          </ac:grpSpMkLst>
        </pc:grpChg>
        <pc:grpChg chg="del mod">
          <ac:chgData name="Surya Teja" userId="6af75c50c87bfdb8" providerId="LiveId" clId="{44C934C0-C291-48F5-B008-62D323160DC8}" dt="2024-07-10T11:19:01.940" v="422" actId="478"/>
          <ac:grpSpMkLst>
            <pc:docMk/>
            <pc:sldMk cId="1993269307" sldId="262"/>
            <ac:grpSpMk id="20" creationId="{26397459-92BD-4104-ACEF-9C52CDFC94C0}"/>
          </ac:grpSpMkLst>
        </pc:grpChg>
        <pc:grpChg chg="add mod">
          <ac:chgData name="Surya Teja" userId="6af75c50c87bfdb8" providerId="LiveId" clId="{44C934C0-C291-48F5-B008-62D323160DC8}" dt="2024-07-10T11:18:55.542" v="419" actId="164"/>
          <ac:grpSpMkLst>
            <pc:docMk/>
            <pc:sldMk cId="1993269307" sldId="262"/>
            <ac:grpSpMk id="21" creationId="{9601253D-03C5-4B4C-B3F9-C465993DD4E3}"/>
          </ac:grpSpMkLst>
        </pc:grpChg>
        <pc:grpChg chg="add del mod">
          <ac:chgData name="Surya Teja" userId="6af75c50c87bfdb8" providerId="LiveId" clId="{44C934C0-C291-48F5-B008-62D323160DC8}" dt="2024-07-10T11:21:20.969" v="441" actId="21"/>
          <ac:grpSpMkLst>
            <pc:docMk/>
            <pc:sldMk cId="1993269307" sldId="262"/>
            <ac:grpSpMk id="29" creationId="{805B3724-E83F-4BC0-A698-B87FAD44ECF6}"/>
          </ac:grpSpMkLst>
        </pc:grpChg>
        <pc:grpChg chg="mod">
          <ac:chgData name="Surya Teja" userId="6af75c50c87bfdb8" providerId="LiveId" clId="{44C934C0-C291-48F5-B008-62D323160DC8}" dt="2024-07-10T11:20:39.263" v="436" actId="571"/>
          <ac:grpSpMkLst>
            <pc:docMk/>
            <pc:sldMk cId="1993269307" sldId="262"/>
            <ac:grpSpMk id="30" creationId="{E349B6DA-DE8F-4CB3-906C-9AE98AF23C6F}"/>
          </ac:grpSpMkLst>
        </pc:grpChg>
      </pc:sldChg>
      <pc:sldChg chg="add del setBg">
        <pc:chgData name="Surya Teja" userId="6af75c50c87bfdb8" providerId="LiveId" clId="{44C934C0-C291-48F5-B008-62D323160DC8}" dt="2024-07-11T09:39:26.147" v="2671" actId="2696"/>
        <pc:sldMkLst>
          <pc:docMk/>
          <pc:sldMk cId="2386633528" sldId="262"/>
        </pc:sldMkLst>
      </pc:sldChg>
      <pc:sldChg chg="addSp delSp modSp add mod modTransition setBg">
        <pc:chgData name="Surya Teja" userId="6af75c50c87bfdb8" providerId="LiveId" clId="{44C934C0-C291-48F5-B008-62D323160DC8}" dt="2024-07-12T05:08:44.684" v="5203"/>
        <pc:sldMkLst>
          <pc:docMk/>
          <pc:sldMk cId="4047895176" sldId="262"/>
        </pc:sldMkLst>
        <pc:spChg chg="add del mod">
          <ac:chgData name="Surya Teja" userId="6af75c50c87bfdb8" providerId="LiveId" clId="{44C934C0-C291-48F5-B008-62D323160DC8}" dt="2024-07-11T09:47:32.370" v="2716" actId="478"/>
          <ac:spMkLst>
            <pc:docMk/>
            <pc:sldMk cId="4047895176" sldId="262"/>
            <ac:spMk id="2" creationId="{7C286E83-8B58-426F-B3C8-A3A3E27C9941}"/>
          </ac:spMkLst>
        </pc:spChg>
        <pc:spChg chg="add mod">
          <ac:chgData name="Surya Teja" userId="6af75c50c87bfdb8" providerId="LiveId" clId="{44C934C0-C291-48F5-B008-62D323160DC8}" dt="2024-07-11T15:01:53.231" v="5147"/>
          <ac:spMkLst>
            <pc:docMk/>
            <pc:sldMk cId="4047895176" sldId="262"/>
            <ac:spMk id="13" creationId="{195503C2-79F1-4ADE-B3EF-C2258F99AE58}"/>
          </ac:spMkLst>
        </pc:spChg>
        <pc:spChg chg="del mod topLvl">
          <ac:chgData name="Surya Teja" userId="6af75c50c87bfdb8" providerId="LiveId" clId="{44C934C0-C291-48F5-B008-62D323160DC8}" dt="2024-07-11T13:46:59.536" v="4307" actId="478"/>
          <ac:spMkLst>
            <pc:docMk/>
            <pc:sldMk cId="4047895176" sldId="262"/>
            <ac:spMk id="28" creationId="{A23135CD-150B-4640-AB79-67EAEC8AC60A}"/>
          </ac:spMkLst>
        </pc:spChg>
        <pc:spChg chg="mod topLvl">
          <ac:chgData name="Surya Teja" userId="6af75c50c87bfdb8" providerId="LiveId" clId="{44C934C0-C291-48F5-B008-62D323160DC8}" dt="2024-07-11T13:55:53.324" v="4550"/>
          <ac:spMkLst>
            <pc:docMk/>
            <pc:sldMk cId="4047895176" sldId="262"/>
            <ac:spMk id="31" creationId="{181D0FF3-3164-46DD-82DA-833F93B9DEB4}"/>
          </ac:spMkLst>
        </pc:spChg>
        <pc:spChg chg="mod topLvl">
          <ac:chgData name="Surya Teja" userId="6af75c50c87bfdb8" providerId="LiveId" clId="{44C934C0-C291-48F5-B008-62D323160DC8}" dt="2024-07-11T13:55:58.555" v="4551"/>
          <ac:spMkLst>
            <pc:docMk/>
            <pc:sldMk cId="4047895176" sldId="262"/>
            <ac:spMk id="34" creationId="{D2436DB8-D8BF-40E5-B59A-0825C38A4CC1}"/>
          </ac:spMkLst>
        </pc:spChg>
        <pc:spChg chg="del mod topLvl">
          <ac:chgData name="Surya Teja" userId="6af75c50c87bfdb8" providerId="LiveId" clId="{44C934C0-C291-48F5-B008-62D323160DC8}" dt="2024-07-11T13:47:06.349" v="4308" actId="478"/>
          <ac:spMkLst>
            <pc:docMk/>
            <pc:sldMk cId="4047895176" sldId="262"/>
            <ac:spMk id="37" creationId="{6C17A707-EB9F-4477-ACE2-5CB177062AF0}"/>
          </ac:spMkLst>
        </pc:spChg>
        <pc:spChg chg="mod topLvl">
          <ac:chgData name="Surya Teja" userId="6af75c50c87bfdb8" providerId="LiveId" clId="{44C934C0-C291-48F5-B008-62D323160DC8}" dt="2024-07-11T13:56:05.728" v="4552"/>
          <ac:spMkLst>
            <pc:docMk/>
            <pc:sldMk cId="4047895176" sldId="262"/>
            <ac:spMk id="40" creationId="{ECA6B404-536C-4D87-A617-44895007D257}"/>
          </ac:spMkLst>
        </pc:spChg>
        <pc:grpChg chg="add del mod">
          <ac:chgData name="Surya Teja" userId="6af75c50c87bfdb8" providerId="LiveId" clId="{44C934C0-C291-48F5-B008-62D323160DC8}" dt="2024-07-11T09:44:57" v="2697" actId="478"/>
          <ac:grpSpMkLst>
            <pc:docMk/>
            <pc:sldMk cId="4047895176" sldId="262"/>
            <ac:grpSpMk id="27" creationId="{5DED91BD-F585-4678-8939-44891CE2199B}"/>
          </ac:grpSpMkLst>
        </pc:grpChg>
        <pc:grpChg chg="del">
          <ac:chgData name="Surya Teja" userId="6af75c50c87bfdb8" providerId="LiveId" clId="{44C934C0-C291-48F5-B008-62D323160DC8}" dt="2024-07-11T09:46:10.518" v="2705" actId="478"/>
          <ac:grpSpMkLst>
            <pc:docMk/>
            <pc:sldMk cId="4047895176" sldId="262"/>
            <ac:grpSpMk id="30" creationId="{7A595FE5-66B7-438A-90E9-D8073745185E}"/>
          </ac:grpSpMkLst>
        </pc:grpChg>
        <pc:grpChg chg="del">
          <ac:chgData name="Surya Teja" userId="6af75c50c87bfdb8" providerId="LiveId" clId="{44C934C0-C291-48F5-B008-62D323160DC8}" dt="2024-07-11T09:46:28.124" v="2707" actId="478"/>
          <ac:grpSpMkLst>
            <pc:docMk/>
            <pc:sldMk cId="4047895176" sldId="262"/>
            <ac:grpSpMk id="33" creationId="{C391D0E6-18D5-4E46-A3B3-6A5FE3644BF5}"/>
          </ac:grpSpMkLst>
        </pc:grpChg>
        <pc:grpChg chg="del">
          <ac:chgData name="Surya Teja" userId="6af75c50c87bfdb8" providerId="LiveId" clId="{44C934C0-C291-48F5-B008-62D323160DC8}" dt="2024-07-11T09:45:49.929" v="2703" actId="478"/>
          <ac:grpSpMkLst>
            <pc:docMk/>
            <pc:sldMk cId="4047895176" sldId="262"/>
            <ac:grpSpMk id="36" creationId="{7283BE29-AE58-4056-A792-7A161A543909}"/>
          </ac:grpSpMkLst>
        </pc:grpChg>
        <pc:grpChg chg="del">
          <ac:chgData name="Surya Teja" userId="6af75c50c87bfdb8" providerId="LiveId" clId="{44C934C0-C291-48F5-B008-62D323160DC8}" dt="2024-07-11T09:46:55.680" v="2709" actId="478"/>
          <ac:grpSpMkLst>
            <pc:docMk/>
            <pc:sldMk cId="4047895176" sldId="262"/>
            <ac:grpSpMk id="39" creationId="{3DC3D065-390D-4493-AB90-AB7956DBA487}"/>
          </ac:grpSpMkLst>
        </pc:grpChg>
        <pc:picChg chg="mod modCrop">
          <ac:chgData name="Surya Teja" userId="6af75c50c87bfdb8" providerId="LiveId" clId="{44C934C0-C291-48F5-B008-62D323160DC8}" dt="2024-07-11T13:50:46.153" v="4523" actId="732"/>
          <ac:picMkLst>
            <pc:docMk/>
            <pc:sldMk cId="4047895176" sldId="262"/>
            <ac:picMk id="3" creationId="{12D95644-59A1-4772-961F-903C30FDAF10}"/>
          </ac:picMkLst>
        </pc:picChg>
        <pc:picChg chg="mod">
          <ac:chgData name="Surya Teja" userId="6af75c50c87bfdb8" providerId="LiveId" clId="{44C934C0-C291-48F5-B008-62D323160DC8}" dt="2024-07-11T13:51:03.159" v="4525" actId="14826"/>
          <ac:picMkLst>
            <pc:docMk/>
            <pc:sldMk cId="4047895176" sldId="262"/>
            <ac:picMk id="5" creationId="{8AE1433C-35D4-4B4B-9A14-A666585F29D9}"/>
          </ac:picMkLst>
        </pc:picChg>
        <pc:picChg chg="mod">
          <ac:chgData name="Surya Teja" userId="6af75c50c87bfdb8" providerId="LiveId" clId="{44C934C0-C291-48F5-B008-62D323160DC8}" dt="2024-07-11T13:51:10.828" v="4526" actId="14826"/>
          <ac:picMkLst>
            <pc:docMk/>
            <pc:sldMk cId="4047895176" sldId="262"/>
            <ac:picMk id="7" creationId="{365EEE37-4820-4906-822D-33FCAB309B90}"/>
          </ac:picMkLst>
        </pc:picChg>
        <pc:picChg chg="del">
          <ac:chgData name="Surya Teja" userId="6af75c50c87bfdb8" providerId="LiveId" clId="{44C934C0-C291-48F5-B008-62D323160DC8}" dt="2024-07-11T13:47:06.349" v="4308" actId="478"/>
          <ac:picMkLst>
            <pc:docMk/>
            <pc:sldMk cId="4047895176" sldId="262"/>
            <ac:picMk id="9" creationId="{01BB1427-1DC5-4F66-A0E0-39F3F8C03228}"/>
          </ac:picMkLst>
        </pc:picChg>
        <pc:picChg chg="del">
          <ac:chgData name="Surya Teja" userId="6af75c50c87bfdb8" providerId="LiveId" clId="{44C934C0-C291-48F5-B008-62D323160DC8}" dt="2024-07-11T13:46:59.536" v="4307" actId="478"/>
          <ac:picMkLst>
            <pc:docMk/>
            <pc:sldMk cId="4047895176" sldId="262"/>
            <ac:picMk id="11" creationId="{A9FC8D95-55F4-44A4-ADC0-7A692CE2CF89}"/>
          </ac:picMkLst>
        </pc:picChg>
        <pc:picChg chg="add del mod topLvl">
          <ac:chgData name="Surya Teja" userId="6af75c50c87bfdb8" providerId="LiveId" clId="{44C934C0-C291-48F5-B008-62D323160DC8}" dt="2024-07-11T09:44:57" v="2697" actId="478"/>
          <ac:picMkLst>
            <pc:docMk/>
            <pc:sldMk cId="4047895176" sldId="262"/>
            <ac:picMk id="29" creationId="{B59A03DE-3F3C-46E4-A8BB-7899CECE2405}"/>
          </ac:picMkLst>
        </pc:picChg>
        <pc:picChg chg="del topLvl">
          <ac:chgData name="Surya Teja" userId="6af75c50c87bfdb8" providerId="LiveId" clId="{44C934C0-C291-48F5-B008-62D323160DC8}" dt="2024-07-11T09:46:10.518" v="2705" actId="478"/>
          <ac:picMkLst>
            <pc:docMk/>
            <pc:sldMk cId="4047895176" sldId="262"/>
            <ac:picMk id="32" creationId="{D32D5BE0-F466-49BE-848B-9EB1D2F2E1F3}"/>
          </ac:picMkLst>
        </pc:picChg>
        <pc:picChg chg="del topLvl">
          <ac:chgData name="Surya Teja" userId="6af75c50c87bfdb8" providerId="LiveId" clId="{44C934C0-C291-48F5-B008-62D323160DC8}" dt="2024-07-11T09:46:28.124" v="2707" actId="478"/>
          <ac:picMkLst>
            <pc:docMk/>
            <pc:sldMk cId="4047895176" sldId="262"/>
            <ac:picMk id="35" creationId="{FA19C977-833B-477B-9186-F8DC9B9674C9}"/>
          </ac:picMkLst>
        </pc:picChg>
        <pc:picChg chg="del topLvl">
          <ac:chgData name="Surya Teja" userId="6af75c50c87bfdb8" providerId="LiveId" clId="{44C934C0-C291-48F5-B008-62D323160DC8}" dt="2024-07-11T09:45:49.929" v="2703" actId="478"/>
          <ac:picMkLst>
            <pc:docMk/>
            <pc:sldMk cId="4047895176" sldId="262"/>
            <ac:picMk id="38" creationId="{5DAC47DA-DB5F-42CF-BCFE-B0ED434FF933}"/>
          </ac:picMkLst>
        </pc:picChg>
        <pc:picChg chg="del topLvl">
          <ac:chgData name="Surya Teja" userId="6af75c50c87bfdb8" providerId="LiveId" clId="{44C934C0-C291-48F5-B008-62D323160DC8}" dt="2024-07-11T09:46:55.680" v="2709" actId="478"/>
          <ac:picMkLst>
            <pc:docMk/>
            <pc:sldMk cId="4047895176" sldId="262"/>
            <ac:picMk id="41" creationId="{E5A4C52C-1B44-4A66-AF6D-E5ABD3808560}"/>
          </ac:picMkLst>
        </pc:picChg>
        <pc:cxnChg chg="add mod">
          <ac:chgData name="Surya Teja" userId="6af75c50c87bfdb8" providerId="LiveId" clId="{44C934C0-C291-48F5-B008-62D323160DC8}" dt="2024-07-11T15:01:53.231" v="5147"/>
          <ac:cxnSpMkLst>
            <pc:docMk/>
            <pc:sldMk cId="4047895176" sldId="262"/>
            <ac:cxnSpMk id="12" creationId="{7003CCC0-705D-4BD2-8AFF-D74045867062}"/>
          </ac:cxnSpMkLst>
        </pc:cxnChg>
        <pc:cxnChg chg="add mod">
          <ac:chgData name="Surya Teja" userId="6af75c50c87bfdb8" providerId="LiveId" clId="{44C934C0-C291-48F5-B008-62D323160DC8}" dt="2024-07-11T15:01:53.231" v="5147"/>
          <ac:cxnSpMkLst>
            <pc:docMk/>
            <pc:sldMk cId="4047895176" sldId="262"/>
            <ac:cxnSpMk id="14" creationId="{C38EE970-F79E-4C02-BBED-EAAAF3D65752}"/>
          </ac:cxnSpMkLst>
        </pc:cxnChg>
      </pc:sldChg>
      <pc:sldChg chg="add del">
        <pc:chgData name="Surya Teja" userId="6af75c50c87bfdb8" providerId="LiveId" clId="{44C934C0-C291-48F5-B008-62D323160DC8}" dt="2024-07-10T11:52:36.243" v="1429" actId="2696"/>
        <pc:sldMkLst>
          <pc:docMk/>
          <pc:sldMk cId="62191802" sldId="263"/>
        </pc:sldMkLst>
      </pc:sldChg>
      <pc:sldChg chg="addSp delSp modSp add mod modTransition setBg modShow">
        <pc:chgData name="Surya Teja" userId="6af75c50c87bfdb8" providerId="LiveId" clId="{44C934C0-C291-48F5-B008-62D323160DC8}" dt="2024-07-12T10:39:36.584" v="6252"/>
        <pc:sldMkLst>
          <pc:docMk/>
          <pc:sldMk cId="3122977557" sldId="264"/>
        </pc:sldMkLst>
        <pc:spChg chg="add del mod">
          <ac:chgData name="Surya Teja" userId="6af75c50c87bfdb8" providerId="LiveId" clId="{44C934C0-C291-48F5-B008-62D323160DC8}" dt="2024-07-10T11:26:49.072" v="519"/>
          <ac:spMkLst>
            <pc:docMk/>
            <pc:sldMk cId="3122977557" sldId="264"/>
            <ac:spMk id="5" creationId="{81A15752-9EBA-405A-9274-B93F7671B3CE}"/>
          </ac:spMkLst>
        </pc:spChg>
        <pc:spChg chg="add del">
          <ac:chgData name="Surya Teja" userId="6af75c50c87bfdb8" providerId="LiveId" clId="{44C934C0-C291-48F5-B008-62D323160DC8}" dt="2024-07-10T11:26:36.337" v="516"/>
          <ac:spMkLst>
            <pc:docMk/>
            <pc:sldMk cId="3122977557" sldId="264"/>
            <ac:spMk id="6" creationId="{14CF7411-43F0-457B-98E7-EC4CBA5BB1C2}"/>
          </ac:spMkLst>
        </pc:spChg>
        <pc:spChg chg="add del mod">
          <ac:chgData name="Surya Teja" userId="6af75c50c87bfdb8" providerId="LiveId" clId="{44C934C0-C291-48F5-B008-62D323160DC8}" dt="2024-07-10T11:26:59.847" v="522"/>
          <ac:spMkLst>
            <pc:docMk/>
            <pc:sldMk cId="3122977557" sldId="264"/>
            <ac:spMk id="8" creationId="{C96048F1-CF13-44C4-B001-61BE0A1F6FDD}"/>
          </ac:spMkLst>
        </pc:spChg>
        <pc:spChg chg="mod">
          <ac:chgData name="Surya Teja" userId="6af75c50c87bfdb8" providerId="LiveId" clId="{44C934C0-C291-48F5-B008-62D323160DC8}" dt="2024-07-11T06:41:26.316" v="1898" actId="2085"/>
          <ac:spMkLst>
            <pc:docMk/>
            <pc:sldMk cId="3122977557" sldId="264"/>
            <ac:spMk id="9" creationId="{326C3338-89EB-4270-8E5E-4647337E3F90}"/>
          </ac:spMkLst>
        </pc:spChg>
        <pc:spChg chg="mod">
          <ac:chgData name="Surya Teja" userId="6af75c50c87bfdb8" providerId="LiveId" clId="{44C934C0-C291-48F5-B008-62D323160DC8}" dt="2024-07-11T06:41:20.102" v="1896" actId="2085"/>
          <ac:spMkLst>
            <pc:docMk/>
            <pc:sldMk cId="3122977557" sldId="264"/>
            <ac:spMk id="10" creationId="{053FAABA-F5AA-4E00-82B7-BAE68167965C}"/>
          </ac:spMkLst>
        </pc:spChg>
        <pc:spChg chg="mod">
          <ac:chgData name="Surya Teja" userId="6af75c50c87bfdb8" providerId="LiveId" clId="{44C934C0-C291-48F5-B008-62D323160DC8}" dt="2024-07-11T06:41:26.316" v="1898" actId="2085"/>
          <ac:spMkLst>
            <pc:docMk/>
            <pc:sldMk cId="3122977557" sldId="264"/>
            <ac:spMk id="12" creationId="{E7D5D09C-B02F-4154-9564-B4BEB0D9A5E6}"/>
          </ac:spMkLst>
        </pc:spChg>
        <pc:spChg chg="add del mod">
          <ac:chgData name="Surya Teja" userId="6af75c50c87bfdb8" providerId="LiveId" clId="{44C934C0-C291-48F5-B008-62D323160DC8}" dt="2024-07-10T11:40:07.913" v="953" actId="478"/>
          <ac:spMkLst>
            <pc:docMk/>
            <pc:sldMk cId="3122977557" sldId="264"/>
            <ac:spMk id="13" creationId="{99BF025C-1A3F-459D-99E8-9E13DC4294EE}"/>
          </ac:spMkLst>
        </pc:spChg>
        <pc:spChg chg="mod">
          <ac:chgData name="Surya Teja" userId="6af75c50c87bfdb8" providerId="LiveId" clId="{44C934C0-C291-48F5-B008-62D323160DC8}" dt="2024-07-11T06:41:20.102" v="1896" actId="2085"/>
          <ac:spMkLst>
            <pc:docMk/>
            <pc:sldMk cId="3122977557" sldId="264"/>
            <ac:spMk id="15" creationId="{D2D743C1-8EAD-4937-B4CC-BD215B939C15}"/>
          </ac:spMkLst>
        </pc:spChg>
        <pc:spChg chg="add del">
          <ac:chgData name="Surya Teja" userId="6af75c50c87bfdb8" providerId="LiveId" clId="{44C934C0-C291-48F5-B008-62D323160DC8}" dt="2024-07-10T11:27:17.691" v="527"/>
          <ac:spMkLst>
            <pc:docMk/>
            <pc:sldMk cId="3122977557" sldId="264"/>
            <ac:spMk id="16" creationId="{AD1FB135-47A9-4B2E-997B-655D6AD34CA5}"/>
          </ac:spMkLst>
        </pc:spChg>
        <pc:spChg chg="mod">
          <ac:chgData name="Surya Teja" userId="6af75c50c87bfdb8" providerId="LiveId" clId="{44C934C0-C291-48F5-B008-62D323160DC8}" dt="2024-07-11T06:41:26.316" v="1898" actId="2085"/>
          <ac:spMkLst>
            <pc:docMk/>
            <pc:sldMk cId="3122977557" sldId="264"/>
            <ac:spMk id="17" creationId="{98689D6D-C779-4F45-B2AA-7F7C6BBFC084}"/>
          </ac:spMkLst>
        </pc:spChg>
        <pc:spChg chg="mod">
          <ac:chgData name="Surya Teja" userId="6af75c50c87bfdb8" providerId="LiveId" clId="{44C934C0-C291-48F5-B008-62D323160DC8}" dt="2024-07-11T06:41:40.338" v="1902" actId="1076"/>
          <ac:spMkLst>
            <pc:docMk/>
            <pc:sldMk cId="3122977557" sldId="264"/>
            <ac:spMk id="19" creationId="{5277561E-04BE-4D9F-8F81-C6589AC6D6A1}"/>
          </ac:spMkLst>
        </pc:spChg>
        <pc:spChg chg="mod topLvl">
          <ac:chgData name="Surya Teja" userId="6af75c50c87bfdb8" providerId="LiveId" clId="{44C934C0-C291-48F5-B008-62D323160DC8}" dt="2024-07-10T11:33:09.631" v="787" actId="1076"/>
          <ac:spMkLst>
            <pc:docMk/>
            <pc:sldMk cId="3122977557" sldId="264"/>
            <ac:spMk id="23" creationId="{8CD4D2E3-E678-4667-A705-C3FA5B9DCFB1}"/>
          </ac:spMkLst>
        </pc:spChg>
        <pc:spChg chg="mod topLvl">
          <ac:chgData name="Surya Teja" userId="6af75c50c87bfdb8" providerId="LiveId" clId="{44C934C0-C291-48F5-B008-62D323160DC8}" dt="2024-07-11T06:41:12.913" v="1894" actId="2085"/>
          <ac:spMkLst>
            <pc:docMk/>
            <pc:sldMk cId="3122977557" sldId="264"/>
            <ac:spMk id="24" creationId="{A6DE21D4-422E-488E-95DE-59EEB3D6E3D3}"/>
          </ac:spMkLst>
        </pc:spChg>
        <pc:spChg chg="mod topLvl">
          <ac:chgData name="Surya Teja" userId="6af75c50c87bfdb8" providerId="LiveId" clId="{44C934C0-C291-48F5-B008-62D323160DC8}" dt="2024-07-10T11:32:30.526" v="781" actId="1038"/>
          <ac:spMkLst>
            <pc:docMk/>
            <pc:sldMk cId="3122977557" sldId="264"/>
            <ac:spMk id="25" creationId="{E734B478-C6BD-4B2A-BEF3-279D0581701A}"/>
          </ac:spMkLst>
        </pc:spChg>
        <pc:spChg chg="mod topLvl">
          <ac:chgData name="Surya Teja" userId="6af75c50c87bfdb8" providerId="LiveId" clId="{44C934C0-C291-48F5-B008-62D323160DC8}" dt="2024-07-10T11:32:49.624" v="785" actId="1076"/>
          <ac:spMkLst>
            <pc:docMk/>
            <pc:sldMk cId="3122977557" sldId="264"/>
            <ac:spMk id="26" creationId="{96707501-8908-47A8-AFD8-A67712629BF3}"/>
          </ac:spMkLst>
        </pc:spChg>
        <pc:spChg chg="del mod">
          <ac:chgData name="Surya Teja" userId="6af75c50c87bfdb8" providerId="LiveId" clId="{44C934C0-C291-48F5-B008-62D323160DC8}" dt="2024-07-10T11:31:48.666" v="749" actId="478"/>
          <ac:spMkLst>
            <pc:docMk/>
            <pc:sldMk cId="3122977557" sldId="264"/>
            <ac:spMk id="27" creationId="{F985E972-89CB-4AF5-B812-EE87BED8FB54}"/>
          </ac:spMkLst>
        </pc:spChg>
        <pc:spChg chg="mod">
          <ac:chgData name="Surya Teja" userId="6af75c50c87bfdb8" providerId="LiveId" clId="{44C934C0-C291-48F5-B008-62D323160DC8}" dt="2024-07-11T06:41:22.931" v="1897" actId="2085"/>
          <ac:spMkLst>
            <pc:docMk/>
            <pc:sldMk cId="3122977557" sldId="264"/>
            <ac:spMk id="28" creationId="{A39B9311-E006-4270-A4C3-FC3715399342}"/>
          </ac:spMkLst>
        </pc:spChg>
        <pc:spChg chg="mod topLvl">
          <ac:chgData name="Surya Teja" userId="6af75c50c87bfdb8" providerId="LiveId" clId="{44C934C0-C291-48F5-B008-62D323160DC8}" dt="2024-07-11T06:41:17.067" v="1895" actId="2085"/>
          <ac:spMkLst>
            <pc:docMk/>
            <pc:sldMk cId="3122977557" sldId="264"/>
            <ac:spMk id="29" creationId="{CE37461E-FCDA-47AC-9A9D-48A52F1C1ED4}"/>
          </ac:spMkLst>
        </pc:spChg>
        <pc:spChg chg="add mod">
          <ac:chgData name="Surya Teja" userId="6af75c50c87bfdb8" providerId="LiveId" clId="{44C934C0-C291-48F5-B008-62D323160DC8}" dt="2024-07-10T11:24:38.627" v="505" actId="571"/>
          <ac:spMkLst>
            <pc:docMk/>
            <pc:sldMk cId="3122977557" sldId="264"/>
            <ac:spMk id="30" creationId="{9552C92D-95B7-4D68-9C3D-2C514FA1EAF3}"/>
          </ac:spMkLst>
        </pc:spChg>
        <pc:spChg chg="add mod">
          <ac:chgData name="Surya Teja" userId="6af75c50c87bfdb8" providerId="LiveId" clId="{44C934C0-C291-48F5-B008-62D323160DC8}" dt="2024-07-10T11:24:38.627" v="505" actId="571"/>
          <ac:spMkLst>
            <pc:docMk/>
            <pc:sldMk cId="3122977557" sldId="264"/>
            <ac:spMk id="31" creationId="{90C01C13-CB92-48CD-BFAA-90CE4A59C76E}"/>
          </ac:spMkLst>
        </pc:spChg>
        <pc:spChg chg="add mod">
          <ac:chgData name="Surya Teja" userId="6af75c50c87bfdb8" providerId="LiveId" clId="{44C934C0-C291-48F5-B008-62D323160DC8}" dt="2024-07-10T11:24:38.627" v="505" actId="571"/>
          <ac:spMkLst>
            <pc:docMk/>
            <pc:sldMk cId="3122977557" sldId="264"/>
            <ac:spMk id="32" creationId="{FE4E5501-3A81-406C-94FC-84EA04E5D5E7}"/>
          </ac:spMkLst>
        </pc:spChg>
        <pc:spChg chg="add mod">
          <ac:chgData name="Surya Teja" userId="6af75c50c87bfdb8" providerId="LiveId" clId="{44C934C0-C291-48F5-B008-62D323160DC8}" dt="2024-07-10T11:24:50.192" v="507" actId="164"/>
          <ac:spMkLst>
            <pc:docMk/>
            <pc:sldMk cId="3122977557" sldId="264"/>
            <ac:spMk id="33" creationId="{AC06D31D-534D-4D2B-9438-D061C201998C}"/>
          </ac:spMkLst>
        </pc:spChg>
        <pc:spChg chg="add mod">
          <ac:chgData name="Surya Teja" userId="6af75c50c87bfdb8" providerId="LiveId" clId="{44C934C0-C291-48F5-B008-62D323160DC8}" dt="2024-07-10T11:31:12.537" v="743" actId="1076"/>
          <ac:spMkLst>
            <pc:docMk/>
            <pc:sldMk cId="3122977557" sldId="264"/>
            <ac:spMk id="34" creationId="{22F53E34-4E9B-427B-9D8E-C3E5902F4715}"/>
          </ac:spMkLst>
        </pc:spChg>
        <pc:spChg chg="add mod">
          <ac:chgData name="Surya Teja" userId="6af75c50c87bfdb8" providerId="LiveId" clId="{44C934C0-C291-48F5-B008-62D323160DC8}" dt="2024-07-10T11:24:50.192" v="507" actId="164"/>
          <ac:spMkLst>
            <pc:docMk/>
            <pc:sldMk cId="3122977557" sldId="264"/>
            <ac:spMk id="35" creationId="{3C1F3B6E-2D60-4EF0-8038-2BBB3BB50E59}"/>
          </ac:spMkLst>
        </pc:spChg>
        <pc:spChg chg="add mod">
          <ac:chgData name="Surya Teja" userId="6af75c50c87bfdb8" providerId="LiveId" clId="{44C934C0-C291-48F5-B008-62D323160DC8}" dt="2024-07-10T11:24:50.192" v="507" actId="164"/>
          <ac:spMkLst>
            <pc:docMk/>
            <pc:sldMk cId="3122977557" sldId="264"/>
            <ac:spMk id="36" creationId="{1AAD2906-3ED3-4CB8-AF35-0AC098075238}"/>
          </ac:spMkLst>
        </pc:spChg>
        <pc:spChg chg="add mod">
          <ac:chgData name="Surya Teja" userId="6af75c50c87bfdb8" providerId="LiveId" clId="{44C934C0-C291-48F5-B008-62D323160DC8}" dt="2024-07-10T11:30:58.512" v="742" actId="1076"/>
          <ac:spMkLst>
            <pc:docMk/>
            <pc:sldMk cId="3122977557" sldId="264"/>
            <ac:spMk id="37" creationId="{3BCF88EE-C572-4311-AAF8-0DC17987CF72}"/>
          </ac:spMkLst>
        </pc:spChg>
        <pc:spChg chg="add del mod">
          <ac:chgData name="Surya Teja" userId="6af75c50c87bfdb8" providerId="LiveId" clId="{44C934C0-C291-48F5-B008-62D323160DC8}" dt="2024-07-10T11:27:35.024" v="538"/>
          <ac:spMkLst>
            <pc:docMk/>
            <pc:sldMk cId="3122977557" sldId="264"/>
            <ac:spMk id="38" creationId="{F8A36498-F7D0-409A-9660-DF12191C392A}"/>
          </ac:spMkLst>
        </pc:spChg>
        <pc:spChg chg="add mod">
          <ac:chgData name="Surya Teja" userId="6af75c50c87bfdb8" providerId="LiveId" clId="{44C934C0-C291-48F5-B008-62D323160DC8}" dt="2024-07-10T11:32:41.391" v="784" actId="20577"/>
          <ac:spMkLst>
            <pc:docMk/>
            <pc:sldMk cId="3122977557" sldId="264"/>
            <ac:spMk id="39" creationId="{167BB9CB-B901-4377-8835-FD26C1BF17D9}"/>
          </ac:spMkLst>
        </pc:spChg>
        <pc:spChg chg="add del">
          <ac:chgData name="Surya Teja" userId="6af75c50c87bfdb8" providerId="LiveId" clId="{44C934C0-C291-48F5-B008-62D323160DC8}" dt="2024-07-10T11:34:01.088" v="795"/>
          <ac:spMkLst>
            <pc:docMk/>
            <pc:sldMk cId="3122977557" sldId="264"/>
            <ac:spMk id="40" creationId="{8C2875C7-1BA4-46F3-854C-C8243C1CF62F}"/>
          </ac:spMkLst>
        </pc:spChg>
        <pc:spChg chg="add del">
          <ac:chgData name="Surya Teja" userId="6af75c50c87bfdb8" providerId="LiveId" clId="{44C934C0-C291-48F5-B008-62D323160DC8}" dt="2024-07-10T11:34:06.266" v="797"/>
          <ac:spMkLst>
            <pc:docMk/>
            <pc:sldMk cId="3122977557" sldId="264"/>
            <ac:spMk id="41" creationId="{46E76B56-78A4-43F7-96A7-8FDDCD064AD9}"/>
          </ac:spMkLst>
        </pc:spChg>
        <pc:spChg chg="add del">
          <ac:chgData name="Surya Teja" userId="6af75c50c87bfdb8" providerId="LiveId" clId="{44C934C0-C291-48F5-B008-62D323160DC8}" dt="2024-07-10T11:34:55.356" v="802"/>
          <ac:spMkLst>
            <pc:docMk/>
            <pc:sldMk cId="3122977557" sldId="264"/>
            <ac:spMk id="42" creationId="{722923BD-B69E-4D23-AAC1-19E1935DFF5E}"/>
          </ac:spMkLst>
        </pc:spChg>
        <pc:spChg chg="add del">
          <ac:chgData name="Surya Teja" userId="6af75c50c87bfdb8" providerId="LiveId" clId="{44C934C0-C291-48F5-B008-62D323160DC8}" dt="2024-07-10T11:35:05.238" v="828"/>
          <ac:spMkLst>
            <pc:docMk/>
            <pc:sldMk cId="3122977557" sldId="264"/>
            <ac:spMk id="43" creationId="{9306E755-ABCE-4739-9FCE-A741EDD47B46}"/>
          </ac:spMkLst>
        </pc:spChg>
        <pc:spChg chg="add del mod">
          <ac:chgData name="Surya Teja" userId="6af75c50c87bfdb8" providerId="LiveId" clId="{44C934C0-C291-48F5-B008-62D323160DC8}" dt="2024-07-10T11:35:05.215" v="827"/>
          <ac:spMkLst>
            <pc:docMk/>
            <pc:sldMk cId="3122977557" sldId="264"/>
            <ac:spMk id="44" creationId="{8C82FD13-6BE2-464B-96D0-F55DF792D749}"/>
          </ac:spMkLst>
        </pc:spChg>
        <pc:spChg chg="add del mod">
          <ac:chgData name="Surya Teja" userId="6af75c50c87bfdb8" providerId="LiveId" clId="{44C934C0-C291-48F5-B008-62D323160DC8}" dt="2024-07-10T11:35:05.193" v="826"/>
          <ac:spMkLst>
            <pc:docMk/>
            <pc:sldMk cId="3122977557" sldId="264"/>
            <ac:spMk id="45" creationId="{450527A4-60A2-472B-B46C-6C88D36AB9D7}"/>
          </ac:spMkLst>
        </pc:spChg>
        <pc:spChg chg="add del mod">
          <ac:chgData name="Surya Teja" userId="6af75c50c87bfdb8" providerId="LiveId" clId="{44C934C0-C291-48F5-B008-62D323160DC8}" dt="2024-07-10T11:35:05.164" v="825"/>
          <ac:spMkLst>
            <pc:docMk/>
            <pc:sldMk cId="3122977557" sldId="264"/>
            <ac:spMk id="46" creationId="{685D95E4-8F9B-48F5-A0B3-005B2F5A4542}"/>
          </ac:spMkLst>
        </pc:spChg>
        <pc:spChg chg="add del mod">
          <ac:chgData name="Surya Teja" userId="6af75c50c87bfdb8" providerId="LiveId" clId="{44C934C0-C291-48F5-B008-62D323160DC8}" dt="2024-07-10T11:35:05.130" v="824"/>
          <ac:spMkLst>
            <pc:docMk/>
            <pc:sldMk cId="3122977557" sldId="264"/>
            <ac:spMk id="47" creationId="{B37DD583-D2B6-4D15-AEB1-86F049F56AB3}"/>
          </ac:spMkLst>
        </pc:spChg>
        <pc:spChg chg="add del mod">
          <ac:chgData name="Surya Teja" userId="6af75c50c87bfdb8" providerId="LiveId" clId="{44C934C0-C291-48F5-B008-62D323160DC8}" dt="2024-07-10T11:35:05.096" v="823"/>
          <ac:spMkLst>
            <pc:docMk/>
            <pc:sldMk cId="3122977557" sldId="264"/>
            <ac:spMk id="48" creationId="{23034F97-C639-4F59-873F-179299B5F760}"/>
          </ac:spMkLst>
        </pc:spChg>
        <pc:spChg chg="add del mod">
          <ac:chgData name="Surya Teja" userId="6af75c50c87bfdb8" providerId="LiveId" clId="{44C934C0-C291-48F5-B008-62D323160DC8}" dt="2024-07-10T11:35:05.067" v="822"/>
          <ac:spMkLst>
            <pc:docMk/>
            <pc:sldMk cId="3122977557" sldId="264"/>
            <ac:spMk id="49" creationId="{4C38EE9F-3866-4AF0-8812-E30EEABAEFDC}"/>
          </ac:spMkLst>
        </pc:spChg>
        <pc:spChg chg="add del mod">
          <ac:chgData name="Surya Teja" userId="6af75c50c87bfdb8" providerId="LiveId" clId="{44C934C0-C291-48F5-B008-62D323160DC8}" dt="2024-07-10T11:35:05.032" v="821"/>
          <ac:spMkLst>
            <pc:docMk/>
            <pc:sldMk cId="3122977557" sldId="264"/>
            <ac:spMk id="50" creationId="{5ECA8694-FD16-4B20-8627-60927D1CCD9D}"/>
          </ac:spMkLst>
        </pc:spChg>
        <pc:spChg chg="add del mod">
          <ac:chgData name="Surya Teja" userId="6af75c50c87bfdb8" providerId="LiveId" clId="{44C934C0-C291-48F5-B008-62D323160DC8}" dt="2024-07-10T11:35:05.017" v="820"/>
          <ac:spMkLst>
            <pc:docMk/>
            <pc:sldMk cId="3122977557" sldId="264"/>
            <ac:spMk id="51" creationId="{B4C15177-6275-424C-9351-53A5787D635E}"/>
          </ac:spMkLst>
        </pc:spChg>
        <pc:spChg chg="add del mod">
          <ac:chgData name="Surya Teja" userId="6af75c50c87bfdb8" providerId="LiveId" clId="{44C934C0-C291-48F5-B008-62D323160DC8}" dt="2024-07-10T11:35:04.970" v="819"/>
          <ac:spMkLst>
            <pc:docMk/>
            <pc:sldMk cId="3122977557" sldId="264"/>
            <ac:spMk id="52" creationId="{A041F3A5-B0BE-43BB-A33B-DC145409F58C}"/>
          </ac:spMkLst>
        </pc:spChg>
        <pc:spChg chg="add del mod">
          <ac:chgData name="Surya Teja" userId="6af75c50c87bfdb8" providerId="LiveId" clId="{44C934C0-C291-48F5-B008-62D323160DC8}" dt="2024-07-10T11:35:04.943" v="818"/>
          <ac:spMkLst>
            <pc:docMk/>
            <pc:sldMk cId="3122977557" sldId="264"/>
            <ac:spMk id="53" creationId="{EA2E7875-57F7-4514-8ADB-DC3989265A16}"/>
          </ac:spMkLst>
        </pc:spChg>
        <pc:spChg chg="add del mod">
          <ac:chgData name="Surya Teja" userId="6af75c50c87bfdb8" providerId="LiveId" clId="{44C934C0-C291-48F5-B008-62D323160DC8}" dt="2024-07-10T11:35:04.424" v="817"/>
          <ac:spMkLst>
            <pc:docMk/>
            <pc:sldMk cId="3122977557" sldId="264"/>
            <ac:spMk id="54" creationId="{3C893E04-152A-4708-926D-9419E8804CD8}"/>
          </ac:spMkLst>
        </pc:spChg>
        <pc:spChg chg="add del mod">
          <ac:chgData name="Surya Teja" userId="6af75c50c87bfdb8" providerId="LiveId" clId="{44C934C0-C291-48F5-B008-62D323160DC8}" dt="2024-07-10T11:35:04.107" v="816"/>
          <ac:spMkLst>
            <pc:docMk/>
            <pc:sldMk cId="3122977557" sldId="264"/>
            <ac:spMk id="55" creationId="{27C1DE2D-82B1-4D5C-A08D-D446EBE12211}"/>
          </ac:spMkLst>
        </pc:spChg>
        <pc:spChg chg="add del mod">
          <ac:chgData name="Surya Teja" userId="6af75c50c87bfdb8" providerId="LiveId" clId="{44C934C0-C291-48F5-B008-62D323160DC8}" dt="2024-07-10T11:35:33.690" v="834" actId="478"/>
          <ac:spMkLst>
            <pc:docMk/>
            <pc:sldMk cId="3122977557" sldId="264"/>
            <ac:spMk id="56" creationId="{AC50F205-E535-47D4-908F-F26C3855DF90}"/>
          </ac:spMkLst>
        </pc:spChg>
        <pc:spChg chg="add del">
          <ac:chgData name="Surya Teja" userId="6af75c50c87bfdb8" providerId="LiveId" clId="{44C934C0-C291-48F5-B008-62D323160DC8}" dt="2024-07-10T11:35:33.690" v="834" actId="478"/>
          <ac:spMkLst>
            <pc:docMk/>
            <pc:sldMk cId="3122977557" sldId="264"/>
            <ac:spMk id="57" creationId="{3625B4C4-EF72-4F5E-967E-C521FF1BDD46}"/>
          </ac:spMkLst>
        </pc:spChg>
        <pc:spChg chg="add del">
          <ac:chgData name="Surya Teja" userId="6af75c50c87bfdb8" providerId="LiveId" clId="{44C934C0-C291-48F5-B008-62D323160DC8}" dt="2024-07-10T11:39:19.813" v="930"/>
          <ac:spMkLst>
            <pc:docMk/>
            <pc:sldMk cId="3122977557" sldId="264"/>
            <ac:spMk id="58" creationId="{D5739745-ABB3-4A54-9E5C-594C363FA638}"/>
          </ac:spMkLst>
        </pc:spChg>
        <pc:spChg chg="add del">
          <ac:chgData name="Surya Teja" userId="6af75c50c87bfdb8" providerId="LiveId" clId="{44C934C0-C291-48F5-B008-62D323160DC8}" dt="2024-07-10T11:39:36.933" v="933"/>
          <ac:spMkLst>
            <pc:docMk/>
            <pc:sldMk cId="3122977557" sldId="264"/>
            <ac:spMk id="59" creationId="{CFD2FF46-B4B6-4E0A-A02B-1FB64E1BC8FB}"/>
          </ac:spMkLst>
        </pc:spChg>
        <pc:spChg chg="add del">
          <ac:chgData name="Surya Teja" userId="6af75c50c87bfdb8" providerId="LiveId" clId="{44C934C0-C291-48F5-B008-62D323160DC8}" dt="2024-07-10T11:39:45.631" v="935"/>
          <ac:spMkLst>
            <pc:docMk/>
            <pc:sldMk cId="3122977557" sldId="264"/>
            <ac:spMk id="60" creationId="{C6EAD633-E023-4BB1-BD09-6339FAC6B3F7}"/>
          </ac:spMkLst>
        </pc:spChg>
        <pc:spChg chg="add del">
          <ac:chgData name="Surya Teja" userId="6af75c50c87bfdb8" providerId="LiveId" clId="{44C934C0-C291-48F5-B008-62D323160DC8}" dt="2024-07-10T11:39:53.714" v="948"/>
          <ac:spMkLst>
            <pc:docMk/>
            <pc:sldMk cId="3122977557" sldId="264"/>
            <ac:spMk id="61" creationId="{3B9B8A37-12F0-4351-BE5C-6930E53E9221}"/>
          </ac:spMkLst>
        </pc:spChg>
        <pc:spChg chg="add del">
          <ac:chgData name="Surya Teja" userId="6af75c50c87bfdb8" providerId="LiveId" clId="{44C934C0-C291-48F5-B008-62D323160DC8}" dt="2024-07-10T11:40:07.913" v="953" actId="478"/>
          <ac:spMkLst>
            <pc:docMk/>
            <pc:sldMk cId="3122977557" sldId="264"/>
            <ac:spMk id="62" creationId="{15BDD750-7465-471B-82F4-C8F4766A39D9}"/>
          </ac:spMkLst>
        </pc:spChg>
        <pc:spChg chg="add del mod">
          <ac:chgData name="Surya Teja" userId="6af75c50c87bfdb8" providerId="LiveId" clId="{44C934C0-C291-48F5-B008-62D323160DC8}" dt="2024-07-10T11:40:07.913" v="953" actId="478"/>
          <ac:spMkLst>
            <pc:docMk/>
            <pc:sldMk cId="3122977557" sldId="264"/>
            <ac:spMk id="63" creationId="{C4BE8C95-043C-4396-89DB-E42945578996}"/>
          </ac:spMkLst>
        </pc:spChg>
        <pc:spChg chg="add del mod">
          <ac:chgData name="Surya Teja" userId="6af75c50c87bfdb8" providerId="LiveId" clId="{44C934C0-C291-48F5-B008-62D323160DC8}" dt="2024-07-10T11:40:07.913" v="953" actId="478"/>
          <ac:spMkLst>
            <pc:docMk/>
            <pc:sldMk cId="3122977557" sldId="264"/>
            <ac:spMk id="64" creationId="{B131317D-45D8-4112-A6D5-F9FBE7F6EF86}"/>
          </ac:spMkLst>
        </pc:spChg>
        <pc:spChg chg="add del mod">
          <ac:chgData name="Surya Teja" userId="6af75c50c87bfdb8" providerId="LiveId" clId="{44C934C0-C291-48F5-B008-62D323160DC8}" dt="2024-07-10T11:45:56.420" v="1379" actId="478"/>
          <ac:spMkLst>
            <pc:docMk/>
            <pc:sldMk cId="3122977557" sldId="264"/>
            <ac:spMk id="65" creationId="{50F0797E-88F3-496F-B6C6-C01964C3EF64}"/>
          </ac:spMkLst>
        </pc:spChg>
        <pc:spChg chg="add del">
          <ac:chgData name="Surya Teja" userId="6af75c50c87bfdb8" providerId="LiveId" clId="{44C934C0-C291-48F5-B008-62D323160DC8}" dt="2024-07-10T11:40:29.545" v="958"/>
          <ac:spMkLst>
            <pc:docMk/>
            <pc:sldMk cId="3122977557" sldId="264"/>
            <ac:spMk id="66" creationId="{87FBF754-B885-4BB6-8C75-DDBB6035FF7D}"/>
          </ac:spMkLst>
        </pc:spChg>
        <pc:spChg chg="add del">
          <ac:chgData name="Surya Teja" userId="6af75c50c87bfdb8" providerId="LiveId" clId="{44C934C0-C291-48F5-B008-62D323160DC8}" dt="2024-07-10T11:42:20.551" v="1113"/>
          <ac:spMkLst>
            <pc:docMk/>
            <pc:sldMk cId="3122977557" sldId="264"/>
            <ac:spMk id="67" creationId="{23867618-9AA0-41EA-B08A-3BA555072380}"/>
          </ac:spMkLst>
        </pc:spChg>
        <pc:spChg chg="add del">
          <ac:chgData name="Surya Teja" userId="6af75c50c87bfdb8" providerId="LiveId" clId="{44C934C0-C291-48F5-B008-62D323160DC8}" dt="2024-07-10T11:42:25.917" v="1115"/>
          <ac:spMkLst>
            <pc:docMk/>
            <pc:sldMk cId="3122977557" sldId="264"/>
            <ac:spMk id="68" creationId="{854637D3-4B33-4BDC-8DDC-FFAFAD1EE058}"/>
          </ac:spMkLst>
        </pc:spChg>
        <pc:spChg chg="add mod">
          <ac:chgData name="Surya Teja" userId="6af75c50c87bfdb8" providerId="LiveId" clId="{44C934C0-C291-48F5-B008-62D323160DC8}" dt="2024-07-10T12:43:10.715" v="1847" actId="20577"/>
          <ac:spMkLst>
            <pc:docMk/>
            <pc:sldMk cId="3122977557" sldId="264"/>
            <ac:spMk id="69" creationId="{47CA0892-3F29-41B3-99C2-BCB9989B1574}"/>
          </ac:spMkLst>
        </pc:spChg>
        <pc:grpChg chg="mod">
          <ac:chgData name="Surya Teja" userId="6af75c50c87bfdb8" providerId="LiveId" clId="{44C934C0-C291-48F5-B008-62D323160DC8}" dt="2024-07-11T08:14:04.699" v="2453" actId="1076"/>
          <ac:grpSpMkLst>
            <pc:docMk/>
            <pc:sldMk cId="3122977557" sldId="264"/>
            <ac:grpSpMk id="2" creationId="{6409AD48-C54B-4AD2-9DEF-7D97EFCFE820}"/>
          </ac:grpSpMkLst>
        </pc:grpChg>
        <pc:grpChg chg="add del mod">
          <ac:chgData name="Surya Teja" userId="6af75c50c87bfdb8" providerId="LiveId" clId="{44C934C0-C291-48F5-B008-62D323160DC8}" dt="2024-07-10T11:31:19.722" v="745" actId="478"/>
          <ac:grpSpMkLst>
            <pc:docMk/>
            <pc:sldMk cId="3122977557" sldId="264"/>
            <ac:grpSpMk id="3" creationId="{C9D53BFA-8B59-491B-A5A0-2B298FF9BFBC}"/>
          </ac:grpSpMkLst>
        </pc:grpChg>
        <pc:grpChg chg="mod">
          <ac:chgData name="Surya Teja" userId="6af75c50c87bfdb8" providerId="LiveId" clId="{44C934C0-C291-48F5-B008-62D323160DC8}" dt="2024-07-10T11:40:11.236" v="955" actId="1076"/>
          <ac:grpSpMkLst>
            <pc:docMk/>
            <pc:sldMk cId="3122977557" sldId="264"/>
            <ac:grpSpMk id="7" creationId="{83622634-69E8-45CD-B13C-8D3662792A31}"/>
          </ac:grpSpMkLst>
        </pc:grpChg>
        <pc:grpChg chg="del">
          <ac:chgData name="Surya Teja" userId="6af75c50c87bfdb8" providerId="LiveId" clId="{44C934C0-C291-48F5-B008-62D323160DC8}" dt="2024-07-10T11:21:34.815" v="443" actId="478"/>
          <ac:grpSpMkLst>
            <pc:docMk/>
            <pc:sldMk cId="3122977557" sldId="264"/>
            <ac:grpSpMk id="20" creationId="{26397459-92BD-4104-ACEF-9C52CDFC94C0}"/>
          </ac:grpSpMkLst>
        </pc:grpChg>
        <pc:grpChg chg="add del mod">
          <ac:chgData name="Surya Teja" userId="6af75c50c87bfdb8" providerId="LiveId" clId="{44C934C0-C291-48F5-B008-62D323160DC8}" dt="2024-07-10T11:22:19.855" v="449" actId="165"/>
          <ac:grpSpMkLst>
            <pc:docMk/>
            <pc:sldMk cId="3122977557" sldId="264"/>
            <ac:grpSpMk id="21" creationId="{B5E2521E-85AF-48A9-8A9B-57ACFA7B4D31}"/>
          </ac:grpSpMkLst>
        </pc:grpChg>
        <pc:grpChg chg="del mod topLvl">
          <ac:chgData name="Surya Teja" userId="6af75c50c87bfdb8" providerId="LiveId" clId="{44C934C0-C291-48F5-B008-62D323160DC8}" dt="2024-07-10T11:22:30.342" v="450" actId="165"/>
          <ac:grpSpMkLst>
            <pc:docMk/>
            <pc:sldMk cId="3122977557" sldId="264"/>
            <ac:grpSpMk id="22" creationId="{5B567309-22AA-4DEC-B149-F3052EFB53B3}"/>
          </ac:grpSpMkLst>
        </pc:grpChg>
      </pc:sldChg>
      <pc:sldChg chg="addSp delSp modSp new mod modTransition setBg">
        <pc:chgData name="Surya Teja" userId="6af75c50c87bfdb8" providerId="LiveId" clId="{44C934C0-C291-48F5-B008-62D323160DC8}" dt="2024-07-12T10:39:28.705" v="6248"/>
        <pc:sldMkLst>
          <pc:docMk/>
          <pc:sldMk cId="132481622" sldId="265"/>
        </pc:sldMkLst>
        <pc:spChg chg="del">
          <ac:chgData name="Surya Teja" userId="6af75c50c87bfdb8" providerId="LiveId" clId="{44C934C0-C291-48F5-B008-62D323160DC8}" dt="2024-07-10T10:57:39.681" v="235" actId="478"/>
          <ac:spMkLst>
            <pc:docMk/>
            <pc:sldMk cId="132481622" sldId="265"/>
            <ac:spMk id="2" creationId="{68F856DD-6DA3-4092-B5D6-11FCFA90EA93}"/>
          </ac:spMkLst>
        </pc:spChg>
        <pc:spChg chg="del">
          <ac:chgData name="Surya Teja" userId="6af75c50c87bfdb8" providerId="LiveId" clId="{44C934C0-C291-48F5-B008-62D323160DC8}" dt="2024-07-10T10:57:43.375" v="236" actId="478"/>
          <ac:spMkLst>
            <pc:docMk/>
            <pc:sldMk cId="132481622" sldId="265"/>
            <ac:spMk id="3" creationId="{7AD7D214-016E-4F9E-B70E-1A713EFFBEC9}"/>
          </ac:spMkLst>
        </pc:spChg>
        <pc:spChg chg="add del mod ord">
          <ac:chgData name="Surya Teja" userId="6af75c50c87bfdb8" providerId="LiveId" clId="{44C934C0-C291-48F5-B008-62D323160DC8}" dt="2024-07-10T12:19:39.890" v="1757" actId="1076"/>
          <ac:spMkLst>
            <pc:docMk/>
            <pc:sldMk cId="132481622" sldId="265"/>
            <ac:spMk id="4" creationId="{EAF2DD9B-EFCB-47B7-9509-EFC5D0E81590}"/>
          </ac:spMkLst>
        </pc:spChg>
        <pc:spChg chg="add mod">
          <ac:chgData name="Surya Teja" userId="6af75c50c87bfdb8" providerId="LiveId" clId="{44C934C0-C291-48F5-B008-62D323160DC8}" dt="2024-07-11T13:28:06.544" v="3162" actId="207"/>
          <ac:spMkLst>
            <pc:docMk/>
            <pc:sldMk cId="132481622" sldId="265"/>
            <ac:spMk id="5" creationId="{48645743-239C-4A6D-995A-2CA6044877BF}"/>
          </ac:spMkLst>
        </pc:spChg>
        <pc:spChg chg="add del mod">
          <ac:chgData name="Surya Teja" userId="6af75c50c87bfdb8" providerId="LiveId" clId="{44C934C0-C291-48F5-B008-62D323160DC8}" dt="2024-07-11T14:09:04.084" v="4683"/>
          <ac:spMkLst>
            <pc:docMk/>
            <pc:sldMk cId="132481622" sldId="265"/>
            <ac:spMk id="8" creationId="{8B13DE96-FD09-49FD-BB5E-8A26D4F6276E}"/>
          </ac:spMkLst>
        </pc:spChg>
        <pc:spChg chg="add mod">
          <ac:chgData name="Surya Teja" userId="6af75c50c87bfdb8" providerId="LiveId" clId="{44C934C0-C291-48F5-B008-62D323160DC8}" dt="2024-07-11T14:09:55.405" v="4690"/>
          <ac:spMkLst>
            <pc:docMk/>
            <pc:sldMk cId="132481622" sldId="265"/>
            <ac:spMk id="12" creationId="{38922429-72DA-46A9-9625-7B0B3DF58C69}"/>
          </ac:spMkLst>
        </pc:spChg>
        <pc:grpChg chg="add mod">
          <ac:chgData name="Surya Teja" userId="6af75c50c87bfdb8" providerId="LiveId" clId="{44C934C0-C291-48F5-B008-62D323160DC8}" dt="2024-07-10T12:24:12.545" v="1795" actId="1076"/>
          <ac:grpSpMkLst>
            <pc:docMk/>
            <pc:sldMk cId="132481622" sldId="265"/>
            <ac:grpSpMk id="7" creationId="{1A8E586A-EEE3-4B74-8196-913E18825054}"/>
          </ac:grpSpMkLst>
        </pc:grpChg>
        <pc:picChg chg="add del mod ord">
          <ac:chgData name="Surya Teja" userId="6af75c50c87bfdb8" providerId="LiveId" clId="{44C934C0-C291-48F5-B008-62D323160DC8}" dt="2024-07-10T12:18:32.851" v="1752"/>
          <ac:picMkLst>
            <pc:docMk/>
            <pc:sldMk cId="132481622" sldId="265"/>
            <ac:picMk id="6" creationId="{98862F8B-A2A2-40D2-B72E-69B162282CCE}"/>
          </ac:picMkLst>
        </pc:picChg>
        <pc:picChg chg="add del mod ord">
          <ac:chgData name="Surya Teja" userId="6af75c50c87bfdb8" providerId="LiveId" clId="{44C934C0-C291-48F5-B008-62D323160DC8}" dt="2024-07-10T12:19:57.710" v="1764" actId="478"/>
          <ac:picMkLst>
            <pc:docMk/>
            <pc:sldMk cId="132481622" sldId="265"/>
            <ac:picMk id="8" creationId="{6EFA07B9-8E17-4DEB-B74E-625B42825E2E}"/>
          </ac:picMkLst>
        </pc:picChg>
        <pc:picChg chg="add del mod ord">
          <ac:chgData name="Surya Teja" userId="6af75c50c87bfdb8" providerId="LiveId" clId="{44C934C0-C291-48F5-B008-62D323160DC8}" dt="2024-07-11T13:28:15.407" v="3164" actId="21"/>
          <ac:picMkLst>
            <pc:docMk/>
            <pc:sldMk cId="132481622" sldId="265"/>
            <ac:picMk id="10" creationId="{E847DC9B-5904-4590-B80B-C559D1314CBF}"/>
          </ac:picMkLst>
        </pc:picChg>
        <pc:cxnChg chg="add del mod">
          <ac:chgData name="Surya Teja" userId="6af75c50c87bfdb8" providerId="LiveId" clId="{44C934C0-C291-48F5-B008-62D323160DC8}" dt="2024-07-11T14:09:04.084" v="4683"/>
          <ac:cxnSpMkLst>
            <pc:docMk/>
            <pc:sldMk cId="132481622" sldId="265"/>
            <ac:cxnSpMk id="6" creationId="{B59392F5-66FB-49B5-8307-B2E9FD49C162}"/>
          </ac:cxnSpMkLst>
        </pc:cxnChg>
        <pc:cxnChg chg="add del mod">
          <ac:chgData name="Surya Teja" userId="6af75c50c87bfdb8" providerId="LiveId" clId="{44C934C0-C291-48F5-B008-62D323160DC8}" dt="2024-07-11T14:09:04.084" v="4683"/>
          <ac:cxnSpMkLst>
            <pc:docMk/>
            <pc:sldMk cId="132481622" sldId="265"/>
            <ac:cxnSpMk id="9" creationId="{EFC0433D-0018-4F83-A341-52DBAF2C0897}"/>
          </ac:cxnSpMkLst>
        </pc:cxnChg>
        <pc:cxnChg chg="add mod">
          <ac:chgData name="Surya Teja" userId="6af75c50c87bfdb8" providerId="LiveId" clId="{44C934C0-C291-48F5-B008-62D323160DC8}" dt="2024-07-11T14:09:55.405" v="4690"/>
          <ac:cxnSpMkLst>
            <pc:docMk/>
            <pc:sldMk cId="132481622" sldId="265"/>
            <ac:cxnSpMk id="11" creationId="{ADD0FC0B-96A9-4C3D-B846-7650853A0B2D}"/>
          </ac:cxnSpMkLst>
        </pc:cxnChg>
        <pc:cxnChg chg="add mod">
          <ac:chgData name="Surya Teja" userId="6af75c50c87bfdb8" providerId="LiveId" clId="{44C934C0-C291-48F5-B008-62D323160DC8}" dt="2024-07-11T14:09:55.405" v="4690"/>
          <ac:cxnSpMkLst>
            <pc:docMk/>
            <pc:sldMk cId="132481622" sldId="265"/>
            <ac:cxnSpMk id="13" creationId="{96849CA3-6A34-4AF5-959C-A7F309AD18A3}"/>
          </ac:cxnSpMkLst>
        </pc:cxnChg>
      </pc:sldChg>
      <pc:sldChg chg="add del">
        <pc:chgData name="Surya Teja" userId="6af75c50c87bfdb8" providerId="LiveId" clId="{44C934C0-C291-48F5-B008-62D323160DC8}" dt="2024-07-10T11:52:33.214" v="1428" actId="2696"/>
        <pc:sldMkLst>
          <pc:docMk/>
          <pc:sldMk cId="1503142611" sldId="266"/>
        </pc:sldMkLst>
      </pc:sldChg>
      <pc:sldChg chg="addSp delSp modSp add mod modTransition">
        <pc:chgData name="Surya Teja" userId="6af75c50c87bfdb8" providerId="LiveId" clId="{44C934C0-C291-48F5-B008-62D323160DC8}" dt="2024-07-12T10:39:40.863" v="6256"/>
        <pc:sldMkLst>
          <pc:docMk/>
          <pc:sldMk cId="3187578056" sldId="267"/>
        </pc:sldMkLst>
        <pc:spChg chg="add del mod">
          <ac:chgData name="Surya Teja" userId="6af75c50c87bfdb8" providerId="LiveId" clId="{44C934C0-C291-48F5-B008-62D323160DC8}" dt="2024-07-10T11:49:44.583" v="1418"/>
          <ac:spMkLst>
            <pc:docMk/>
            <pc:sldMk cId="3187578056" sldId="267"/>
            <ac:spMk id="3" creationId="{86326742-0613-4102-9DFD-6A6BBD994122}"/>
          </ac:spMkLst>
        </pc:spChg>
        <pc:spChg chg="add del mod">
          <ac:chgData name="Surya Teja" userId="6af75c50c87bfdb8" providerId="LiveId" clId="{44C934C0-C291-48F5-B008-62D323160DC8}" dt="2024-07-10T11:49:25.844" v="1411" actId="47"/>
          <ac:spMkLst>
            <pc:docMk/>
            <pc:sldMk cId="3187578056" sldId="267"/>
            <ac:spMk id="4" creationId="{27FDE789-22E4-483F-8284-5BFD0975E37E}"/>
          </ac:spMkLst>
        </pc:spChg>
        <pc:spChg chg="add mod">
          <ac:chgData name="Surya Teja" userId="6af75c50c87bfdb8" providerId="LiveId" clId="{44C934C0-C291-48F5-B008-62D323160DC8}" dt="2024-07-10T12:42:50.579" v="1844" actId="20577"/>
          <ac:spMkLst>
            <pc:docMk/>
            <pc:sldMk cId="3187578056" sldId="267"/>
            <ac:spMk id="5" creationId="{9F6258E2-A517-465D-8B5D-1FF51CF05FAC}"/>
          </ac:spMkLst>
        </pc:spChg>
        <pc:spChg chg="mod">
          <ac:chgData name="Surya Teja" userId="6af75c50c87bfdb8" providerId="LiveId" clId="{44C934C0-C291-48F5-B008-62D323160DC8}" dt="2024-07-11T06:42:03.367" v="1907" actId="2085"/>
          <ac:spMkLst>
            <pc:docMk/>
            <pc:sldMk cId="3187578056" sldId="267"/>
            <ac:spMk id="9" creationId="{326C3338-89EB-4270-8E5E-4647337E3F90}"/>
          </ac:spMkLst>
        </pc:spChg>
        <pc:spChg chg="mod">
          <ac:chgData name="Surya Teja" userId="6af75c50c87bfdb8" providerId="LiveId" clId="{44C934C0-C291-48F5-B008-62D323160DC8}" dt="2024-07-11T06:41:56.471" v="1905" actId="2085"/>
          <ac:spMkLst>
            <pc:docMk/>
            <pc:sldMk cId="3187578056" sldId="267"/>
            <ac:spMk id="10" creationId="{053FAABA-F5AA-4E00-82B7-BAE68167965C}"/>
          </ac:spMkLst>
        </pc:spChg>
        <pc:spChg chg="mod">
          <ac:chgData name="Surya Teja" userId="6af75c50c87bfdb8" providerId="LiveId" clId="{44C934C0-C291-48F5-B008-62D323160DC8}" dt="2024-07-11T06:42:03.367" v="1907" actId="2085"/>
          <ac:spMkLst>
            <pc:docMk/>
            <pc:sldMk cId="3187578056" sldId="267"/>
            <ac:spMk id="12" creationId="{E7D5D09C-B02F-4154-9564-B4BEB0D9A5E6}"/>
          </ac:spMkLst>
        </pc:spChg>
        <pc:spChg chg="mod">
          <ac:chgData name="Surya Teja" userId="6af75c50c87bfdb8" providerId="LiveId" clId="{44C934C0-C291-48F5-B008-62D323160DC8}" dt="2024-07-11T06:41:56.471" v="1905" actId="2085"/>
          <ac:spMkLst>
            <pc:docMk/>
            <pc:sldMk cId="3187578056" sldId="267"/>
            <ac:spMk id="15" creationId="{D2D743C1-8EAD-4937-B4CC-BD215B939C15}"/>
          </ac:spMkLst>
        </pc:spChg>
        <pc:spChg chg="mod">
          <ac:chgData name="Surya Teja" userId="6af75c50c87bfdb8" providerId="LiveId" clId="{44C934C0-C291-48F5-B008-62D323160DC8}" dt="2024-07-11T06:42:03.367" v="1907" actId="2085"/>
          <ac:spMkLst>
            <pc:docMk/>
            <pc:sldMk cId="3187578056" sldId="267"/>
            <ac:spMk id="17" creationId="{98689D6D-C779-4F45-B2AA-7F7C6BBFC084}"/>
          </ac:spMkLst>
        </pc:spChg>
        <pc:spChg chg="mod">
          <ac:chgData name="Surya Teja" userId="6af75c50c87bfdb8" providerId="LiveId" clId="{44C934C0-C291-48F5-B008-62D323160DC8}" dt="2024-07-11T06:42:17.410" v="1911" actId="1076"/>
          <ac:spMkLst>
            <pc:docMk/>
            <pc:sldMk cId="3187578056" sldId="267"/>
            <ac:spMk id="19" creationId="{5277561E-04BE-4D9F-8F81-C6589AC6D6A1}"/>
          </ac:spMkLst>
        </pc:spChg>
        <pc:spChg chg="mod">
          <ac:chgData name="Surya Teja" userId="6af75c50c87bfdb8" providerId="LiveId" clId="{44C934C0-C291-48F5-B008-62D323160DC8}" dt="2024-07-11T06:41:50.753" v="1903" actId="2085"/>
          <ac:spMkLst>
            <pc:docMk/>
            <pc:sldMk cId="3187578056" sldId="267"/>
            <ac:spMk id="24" creationId="{A6DE21D4-422E-488E-95DE-59EEB3D6E3D3}"/>
          </ac:spMkLst>
        </pc:spChg>
        <pc:spChg chg="mod">
          <ac:chgData name="Surya Teja" userId="6af75c50c87bfdb8" providerId="LiveId" clId="{44C934C0-C291-48F5-B008-62D323160DC8}" dt="2024-07-11T06:41:59.906" v="1906" actId="2085"/>
          <ac:spMkLst>
            <pc:docMk/>
            <pc:sldMk cId="3187578056" sldId="267"/>
            <ac:spMk id="28" creationId="{A39B9311-E006-4270-A4C3-FC3715399342}"/>
          </ac:spMkLst>
        </pc:spChg>
        <pc:spChg chg="mod">
          <ac:chgData name="Surya Teja" userId="6af75c50c87bfdb8" providerId="LiveId" clId="{44C934C0-C291-48F5-B008-62D323160DC8}" dt="2024-07-11T06:55:28.617" v="1998" actId="1076"/>
          <ac:spMkLst>
            <pc:docMk/>
            <pc:sldMk cId="3187578056" sldId="267"/>
            <ac:spMk id="29" creationId="{CE37461E-FCDA-47AC-9A9D-48A52F1C1ED4}"/>
          </ac:spMkLst>
        </pc:spChg>
        <pc:spChg chg="mod">
          <ac:chgData name="Surya Teja" userId="6af75c50c87bfdb8" providerId="LiveId" clId="{44C934C0-C291-48F5-B008-62D323160DC8}" dt="2024-07-10T12:42:26.745" v="1841" actId="20577"/>
          <ac:spMkLst>
            <pc:docMk/>
            <pc:sldMk cId="3187578056" sldId="267"/>
            <ac:spMk id="69" creationId="{47CA0892-3F29-41B3-99C2-BCB9989B1574}"/>
          </ac:spMkLst>
        </pc:spChg>
        <pc:grpChg chg="mod">
          <ac:chgData name="Surya Teja" userId="6af75c50c87bfdb8" providerId="LiveId" clId="{44C934C0-C291-48F5-B008-62D323160DC8}" dt="2024-07-11T06:42:11.568" v="1910" actId="1076"/>
          <ac:grpSpMkLst>
            <pc:docMk/>
            <pc:sldMk cId="3187578056" sldId="267"/>
            <ac:grpSpMk id="2" creationId="{6409AD48-C54B-4AD2-9DEF-7D97EFCFE820}"/>
          </ac:grpSpMkLst>
        </pc:grpChg>
      </pc:sldChg>
      <pc:sldChg chg="add del">
        <pc:chgData name="Surya Teja" userId="6af75c50c87bfdb8" providerId="LiveId" clId="{44C934C0-C291-48F5-B008-62D323160DC8}" dt="2024-07-10T11:25:59.689" v="513" actId="2696"/>
        <pc:sldMkLst>
          <pc:docMk/>
          <pc:sldMk cId="4293812426" sldId="267"/>
        </pc:sldMkLst>
      </pc:sldChg>
      <pc:sldChg chg="addSp delSp modSp add mod modTransition setBg modShow">
        <pc:chgData name="Surya Teja" userId="6af75c50c87bfdb8" providerId="LiveId" clId="{44C934C0-C291-48F5-B008-62D323160DC8}" dt="2024-07-12T10:38:13.419" v="6227"/>
        <pc:sldMkLst>
          <pc:docMk/>
          <pc:sldMk cId="1938809895" sldId="268"/>
        </pc:sldMkLst>
        <pc:spChg chg="add mod topLvl">
          <ac:chgData name="Surya Teja" userId="6af75c50c87bfdb8" providerId="LiveId" clId="{44C934C0-C291-48F5-B008-62D323160DC8}" dt="2024-07-10T12:15:28.414" v="1737" actId="164"/>
          <ac:spMkLst>
            <pc:docMk/>
            <pc:sldMk cId="1938809895" sldId="268"/>
            <ac:spMk id="3" creationId="{7185FF80-8C8D-4CFD-B6B5-0F65374C1346}"/>
          </ac:spMkLst>
        </pc:spChg>
        <pc:spChg chg="mod">
          <ac:chgData name="Surya Teja" userId="6af75c50c87bfdb8" providerId="LiveId" clId="{44C934C0-C291-48F5-B008-62D323160DC8}" dt="2024-07-10T12:06:27.361" v="1670" actId="164"/>
          <ac:spMkLst>
            <pc:docMk/>
            <pc:sldMk cId="1938809895" sldId="268"/>
            <ac:spMk id="5" creationId="{FCFBE145-7FAA-41DF-A00D-92029F5EB570}"/>
          </ac:spMkLst>
        </pc:spChg>
        <pc:spChg chg="mod">
          <ac:chgData name="Surya Teja" userId="6af75c50c87bfdb8" providerId="LiveId" clId="{44C934C0-C291-48F5-B008-62D323160DC8}" dt="2024-07-10T12:06:27.361" v="1670" actId="164"/>
          <ac:spMkLst>
            <pc:docMk/>
            <pc:sldMk cId="1938809895" sldId="268"/>
            <ac:spMk id="6" creationId="{DBCDD3A0-88E1-4CD0-9486-EDA8E528D4F9}"/>
          </ac:spMkLst>
        </pc:spChg>
        <pc:spChg chg="add mod topLvl">
          <ac:chgData name="Surya Teja" userId="6af75c50c87bfdb8" providerId="LiveId" clId="{44C934C0-C291-48F5-B008-62D323160DC8}" dt="2024-07-10T12:15:28.414" v="1737" actId="164"/>
          <ac:spMkLst>
            <pc:docMk/>
            <pc:sldMk cId="1938809895" sldId="268"/>
            <ac:spMk id="7" creationId="{783691D1-5F2F-4046-A412-845579943E8E}"/>
          </ac:spMkLst>
        </pc:spChg>
        <pc:spChg chg="add mod">
          <ac:chgData name="Surya Teja" userId="6af75c50c87bfdb8" providerId="LiveId" clId="{44C934C0-C291-48F5-B008-62D323160DC8}" dt="2024-07-11T14:10:32.168" v="4700" actId="207"/>
          <ac:spMkLst>
            <pc:docMk/>
            <pc:sldMk cId="1938809895" sldId="268"/>
            <ac:spMk id="11" creationId="{E6F71B34-F6E2-4C4D-B901-3C302EC8EF9E}"/>
          </ac:spMkLst>
        </pc:spChg>
        <pc:grpChg chg="add mod">
          <ac:chgData name="Surya Teja" userId="6af75c50c87bfdb8" providerId="LiveId" clId="{44C934C0-C291-48F5-B008-62D323160DC8}" dt="2024-07-10T12:06:27.361" v="1670" actId="164"/>
          <ac:grpSpMkLst>
            <pc:docMk/>
            <pc:sldMk cId="1938809895" sldId="268"/>
            <ac:grpSpMk id="2" creationId="{3A05F4EE-7B10-4CEB-9CC3-35029961FE80}"/>
          </ac:grpSpMkLst>
        </pc:grpChg>
        <pc:grpChg chg="add del mod">
          <ac:chgData name="Surya Teja" userId="6af75c50c87bfdb8" providerId="LiveId" clId="{44C934C0-C291-48F5-B008-62D323160DC8}" dt="2024-07-10T12:09:22.577" v="1696" actId="165"/>
          <ac:grpSpMkLst>
            <pc:docMk/>
            <pc:sldMk cId="1938809895" sldId="268"/>
            <ac:grpSpMk id="8" creationId="{4157D768-46CF-4A17-921A-7DC48AE16812}"/>
          </ac:grpSpMkLst>
        </pc:grpChg>
        <pc:grpChg chg="add del mod">
          <ac:chgData name="Surya Teja" userId="6af75c50c87bfdb8" providerId="LiveId" clId="{44C934C0-C291-48F5-B008-62D323160DC8}" dt="2024-07-10T12:15:04.263" v="1735" actId="165"/>
          <ac:grpSpMkLst>
            <pc:docMk/>
            <pc:sldMk cId="1938809895" sldId="268"/>
            <ac:grpSpMk id="9" creationId="{A275E0D2-BAA4-4A16-991F-2EC18456BC14}"/>
          </ac:grpSpMkLst>
        </pc:grpChg>
        <pc:grpChg chg="add mod">
          <ac:chgData name="Surya Teja" userId="6af75c50c87bfdb8" providerId="LiveId" clId="{44C934C0-C291-48F5-B008-62D323160DC8}" dt="2024-07-10T12:15:28.414" v="1737" actId="164"/>
          <ac:grpSpMkLst>
            <pc:docMk/>
            <pc:sldMk cId="1938809895" sldId="268"/>
            <ac:grpSpMk id="10" creationId="{5FC0BB1E-4882-4FC4-9AD3-74B8FFFDF5FA}"/>
          </ac:grpSpMkLst>
        </pc:grpChg>
        <pc:cxnChg chg="add mod">
          <ac:chgData name="Surya Teja" userId="6af75c50c87bfdb8" providerId="LiveId" clId="{44C934C0-C291-48F5-B008-62D323160DC8}" dt="2024-07-11T14:08:35.280" v="4674"/>
          <ac:cxnSpMkLst>
            <pc:docMk/>
            <pc:sldMk cId="1938809895" sldId="268"/>
            <ac:cxnSpMk id="9" creationId="{5D571705-5EDD-4E58-B4BD-1953D2A6AEFD}"/>
          </ac:cxnSpMkLst>
        </pc:cxnChg>
        <pc:cxnChg chg="add mod">
          <ac:chgData name="Surya Teja" userId="6af75c50c87bfdb8" providerId="LiveId" clId="{44C934C0-C291-48F5-B008-62D323160DC8}" dt="2024-07-11T14:08:35.280" v="4674"/>
          <ac:cxnSpMkLst>
            <pc:docMk/>
            <pc:sldMk cId="1938809895" sldId="268"/>
            <ac:cxnSpMk id="12" creationId="{B03F93C9-B359-4E09-AAD4-CFD32F6C644D}"/>
          </ac:cxnSpMkLst>
        </pc:cxnChg>
      </pc:sldChg>
      <pc:sldChg chg="add del">
        <pc:chgData name="Surya Teja" userId="6af75c50c87bfdb8" providerId="LiveId" clId="{44C934C0-C291-48F5-B008-62D323160DC8}" dt="2024-07-10T12:07:44.019" v="1683" actId="2696"/>
        <pc:sldMkLst>
          <pc:docMk/>
          <pc:sldMk cId="1356275762" sldId="269"/>
        </pc:sldMkLst>
      </pc:sldChg>
      <pc:sldChg chg="addSp delSp modSp add mod modTransition setBg">
        <pc:chgData name="Surya Teja" userId="6af75c50c87bfdb8" providerId="LiveId" clId="{44C934C0-C291-48F5-B008-62D323160DC8}" dt="2024-07-12T10:38:17.511" v="6229"/>
        <pc:sldMkLst>
          <pc:docMk/>
          <pc:sldMk cId="3683024265" sldId="270"/>
        </pc:sldMkLst>
        <pc:spChg chg="mod topLvl">
          <ac:chgData name="Surya Teja" userId="6af75c50c87bfdb8" providerId="LiveId" clId="{44C934C0-C291-48F5-B008-62D323160DC8}" dt="2024-07-10T12:16:12.736" v="1741" actId="164"/>
          <ac:spMkLst>
            <pc:docMk/>
            <pc:sldMk cId="3683024265" sldId="270"/>
            <ac:spMk id="3" creationId="{7185FF80-8C8D-4CFD-B6B5-0F65374C1346}"/>
          </ac:spMkLst>
        </pc:spChg>
        <pc:spChg chg="mod topLvl">
          <ac:chgData name="Surya Teja" userId="6af75c50c87bfdb8" providerId="LiveId" clId="{44C934C0-C291-48F5-B008-62D323160DC8}" dt="2024-07-10T12:10:40.834" v="1709" actId="164"/>
          <ac:spMkLst>
            <pc:docMk/>
            <pc:sldMk cId="3683024265" sldId="270"/>
            <ac:spMk id="5" creationId="{FCFBE145-7FAA-41DF-A00D-92029F5EB570}"/>
          </ac:spMkLst>
        </pc:spChg>
        <pc:spChg chg="mod topLvl">
          <ac:chgData name="Surya Teja" userId="6af75c50c87bfdb8" providerId="LiveId" clId="{44C934C0-C291-48F5-B008-62D323160DC8}" dt="2024-07-10T12:10:40.834" v="1709" actId="164"/>
          <ac:spMkLst>
            <pc:docMk/>
            <pc:sldMk cId="3683024265" sldId="270"/>
            <ac:spMk id="6" creationId="{DBCDD3A0-88E1-4CD0-9486-EDA8E528D4F9}"/>
          </ac:spMkLst>
        </pc:spChg>
        <pc:spChg chg="mod topLvl">
          <ac:chgData name="Surya Teja" userId="6af75c50c87bfdb8" providerId="LiveId" clId="{44C934C0-C291-48F5-B008-62D323160DC8}" dt="2024-07-10T12:16:12.736" v="1741" actId="164"/>
          <ac:spMkLst>
            <pc:docMk/>
            <pc:sldMk cId="3683024265" sldId="270"/>
            <ac:spMk id="7" creationId="{783691D1-5F2F-4046-A412-845579943E8E}"/>
          </ac:spMkLst>
        </pc:spChg>
        <pc:spChg chg="add mod">
          <ac:chgData name="Surya Teja" userId="6af75c50c87bfdb8" providerId="LiveId" clId="{44C934C0-C291-48F5-B008-62D323160DC8}" dt="2024-07-10T12:16:52.178" v="1743" actId="164"/>
          <ac:spMkLst>
            <pc:docMk/>
            <pc:sldMk cId="3683024265" sldId="270"/>
            <ac:spMk id="8" creationId="{8F1979C3-1AD9-4F7F-8C2D-966266718518}"/>
          </ac:spMkLst>
        </pc:spChg>
        <pc:spChg chg="add del mod">
          <ac:chgData name="Surya Teja" userId="6af75c50c87bfdb8" providerId="LiveId" clId="{44C934C0-C291-48F5-B008-62D323160DC8}" dt="2024-07-10T12:08:10.948" v="1687" actId="478"/>
          <ac:spMkLst>
            <pc:docMk/>
            <pc:sldMk cId="3683024265" sldId="270"/>
            <ac:spMk id="9" creationId="{FF3FE0E0-D24B-482E-AA19-3BF17373DD45}"/>
          </ac:spMkLst>
        </pc:spChg>
        <pc:spChg chg="add mod">
          <ac:chgData name="Surya Teja" userId="6af75c50c87bfdb8" providerId="LiveId" clId="{44C934C0-C291-48F5-B008-62D323160DC8}" dt="2024-07-10T12:16:52.178" v="1743" actId="164"/>
          <ac:spMkLst>
            <pc:docMk/>
            <pc:sldMk cId="3683024265" sldId="270"/>
            <ac:spMk id="12" creationId="{DC78D802-EFF9-4F4B-8E71-CF5B55892EA1}"/>
          </ac:spMkLst>
        </pc:spChg>
        <pc:spChg chg="add del mod">
          <ac:chgData name="Surya Teja" userId="6af75c50c87bfdb8" providerId="LiveId" clId="{44C934C0-C291-48F5-B008-62D323160DC8}" dt="2024-07-11T14:10:18.232" v="4697" actId="478"/>
          <ac:spMkLst>
            <pc:docMk/>
            <pc:sldMk cId="3683024265" sldId="270"/>
            <ac:spMk id="16" creationId="{1F5B50B9-D5F9-4441-A268-5A0A5E35D739}"/>
          </ac:spMkLst>
        </pc:spChg>
        <pc:spChg chg="add mod">
          <ac:chgData name="Surya Teja" userId="6af75c50c87bfdb8" providerId="LiveId" clId="{44C934C0-C291-48F5-B008-62D323160DC8}" dt="2024-07-11T14:10:20.931" v="4699"/>
          <ac:spMkLst>
            <pc:docMk/>
            <pc:sldMk cId="3683024265" sldId="270"/>
            <ac:spMk id="19" creationId="{664EEFEF-BED5-4D58-AA3E-FD7B292FFD68}"/>
          </ac:spMkLst>
        </pc:spChg>
        <pc:grpChg chg="del">
          <ac:chgData name="Surya Teja" userId="6af75c50c87bfdb8" providerId="LiveId" clId="{44C934C0-C291-48F5-B008-62D323160DC8}" dt="2024-07-10T12:10:36.489" v="1708" actId="165"/>
          <ac:grpSpMkLst>
            <pc:docMk/>
            <pc:sldMk cId="3683024265" sldId="270"/>
            <ac:grpSpMk id="2" creationId="{3A05F4EE-7B10-4CEB-9CC3-35029961FE80}"/>
          </ac:grpSpMkLst>
        </pc:grpChg>
        <pc:grpChg chg="add del mod">
          <ac:chgData name="Surya Teja" userId="6af75c50c87bfdb8" providerId="LiveId" clId="{44C934C0-C291-48F5-B008-62D323160DC8}" dt="2024-07-10T12:15:46.875" v="1738" actId="165"/>
          <ac:grpSpMkLst>
            <pc:docMk/>
            <pc:sldMk cId="3683024265" sldId="270"/>
            <ac:grpSpMk id="10" creationId="{686B1A88-FCF0-423F-B60F-E101DB6B6026}"/>
          </ac:grpSpMkLst>
        </pc:grpChg>
        <pc:grpChg chg="add mod">
          <ac:chgData name="Surya Teja" userId="6af75c50c87bfdb8" providerId="LiveId" clId="{44C934C0-C291-48F5-B008-62D323160DC8}" dt="2024-07-10T12:10:43.227" v="1711" actId="1076"/>
          <ac:grpSpMkLst>
            <pc:docMk/>
            <pc:sldMk cId="3683024265" sldId="270"/>
            <ac:grpSpMk id="11" creationId="{AD41EFF6-127C-4989-86C5-C4759D8557F5}"/>
          </ac:grpSpMkLst>
        </pc:grpChg>
        <pc:grpChg chg="add mod">
          <ac:chgData name="Surya Teja" userId="6af75c50c87bfdb8" providerId="LiveId" clId="{44C934C0-C291-48F5-B008-62D323160DC8}" dt="2024-07-10T12:16:12.736" v="1741" actId="164"/>
          <ac:grpSpMkLst>
            <pc:docMk/>
            <pc:sldMk cId="3683024265" sldId="270"/>
            <ac:grpSpMk id="13" creationId="{97CC99AF-394F-4FE5-BD10-E373C2CE325C}"/>
          </ac:grpSpMkLst>
        </pc:grpChg>
        <pc:grpChg chg="add mod">
          <ac:chgData name="Surya Teja" userId="6af75c50c87bfdb8" providerId="LiveId" clId="{44C934C0-C291-48F5-B008-62D323160DC8}" dt="2024-07-10T12:16:52.178" v="1743" actId="164"/>
          <ac:grpSpMkLst>
            <pc:docMk/>
            <pc:sldMk cId="3683024265" sldId="270"/>
            <ac:grpSpMk id="14" creationId="{DB18C584-B895-4E8F-AAE9-1430FCD3D460}"/>
          </ac:grpSpMkLst>
        </pc:grpChg>
        <pc:cxnChg chg="add del mod">
          <ac:chgData name="Surya Teja" userId="6af75c50c87bfdb8" providerId="LiveId" clId="{44C934C0-C291-48F5-B008-62D323160DC8}" dt="2024-07-11T14:10:16.553" v="4696" actId="478"/>
          <ac:cxnSpMkLst>
            <pc:docMk/>
            <pc:sldMk cId="3683024265" sldId="270"/>
            <ac:cxnSpMk id="15" creationId="{5507707F-0D26-4593-8AB4-B8C4DB06FA2A}"/>
          </ac:cxnSpMkLst>
        </pc:cxnChg>
        <pc:cxnChg chg="add del mod">
          <ac:chgData name="Surya Teja" userId="6af75c50c87bfdb8" providerId="LiveId" clId="{44C934C0-C291-48F5-B008-62D323160DC8}" dt="2024-07-11T14:10:19.810" v="4698" actId="478"/>
          <ac:cxnSpMkLst>
            <pc:docMk/>
            <pc:sldMk cId="3683024265" sldId="270"/>
            <ac:cxnSpMk id="17" creationId="{BF66FC52-119D-4B36-8A5E-D6BEC802FEBD}"/>
          </ac:cxnSpMkLst>
        </pc:cxnChg>
        <pc:cxnChg chg="add mod">
          <ac:chgData name="Surya Teja" userId="6af75c50c87bfdb8" providerId="LiveId" clId="{44C934C0-C291-48F5-B008-62D323160DC8}" dt="2024-07-11T14:10:20.931" v="4699"/>
          <ac:cxnSpMkLst>
            <pc:docMk/>
            <pc:sldMk cId="3683024265" sldId="270"/>
            <ac:cxnSpMk id="18" creationId="{BF959409-A4C4-4847-800E-98A59DFD7183}"/>
          </ac:cxnSpMkLst>
        </pc:cxnChg>
        <pc:cxnChg chg="add mod">
          <ac:chgData name="Surya Teja" userId="6af75c50c87bfdb8" providerId="LiveId" clId="{44C934C0-C291-48F5-B008-62D323160DC8}" dt="2024-07-11T14:10:20.931" v="4699"/>
          <ac:cxnSpMkLst>
            <pc:docMk/>
            <pc:sldMk cId="3683024265" sldId="270"/>
            <ac:cxnSpMk id="20" creationId="{D02963FB-1524-4E81-9AD6-7F70DEC46D46}"/>
          </ac:cxnSpMkLst>
        </pc:cxnChg>
      </pc:sldChg>
      <pc:sldChg chg="addSp delSp modSp add mod ord modTransition setBg">
        <pc:chgData name="Surya Teja" userId="6af75c50c87bfdb8" providerId="LiveId" clId="{44C934C0-C291-48F5-B008-62D323160DC8}" dt="2024-07-12T05:08:44.684" v="5203"/>
        <pc:sldMkLst>
          <pc:docMk/>
          <pc:sldMk cId="2446528050" sldId="271"/>
        </pc:sldMkLst>
        <pc:spChg chg="mod">
          <ac:chgData name="Surya Teja" userId="6af75c50c87bfdb8" providerId="LiveId" clId="{44C934C0-C291-48F5-B008-62D323160DC8}" dt="2024-07-11T06:40:47.861" v="1891" actId="2085"/>
          <ac:spMkLst>
            <pc:docMk/>
            <pc:sldMk cId="2446528050" sldId="271"/>
            <ac:spMk id="9" creationId="{326C3338-89EB-4270-8E5E-4647337E3F90}"/>
          </ac:spMkLst>
        </pc:spChg>
        <pc:spChg chg="mod">
          <ac:chgData name="Surya Teja" userId="6af75c50c87bfdb8" providerId="LiveId" clId="{44C934C0-C291-48F5-B008-62D323160DC8}" dt="2024-07-11T06:40:40.130" v="1889" actId="2085"/>
          <ac:spMkLst>
            <pc:docMk/>
            <pc:sldMk cId="2446528050" sldId="271"/>
            <ac:spMk id="10" creationId="{053FAABA-F5AA-4E00-82B7-BAE68167965C}"/>
          </ac:spMkLst>
        </pc:spChg>
        <pc:spChg chg="mod">
          <ac:chgData name="Surya Teja" userId="6af75c50c87bfdb8" providerId="LiveId" clId="{44C934C0-C291-48F5-B008-62D323160DC8}" dt="2024-07-11T06:40:47.861" v="1891" actId="2085"/>
          <ac:spMkLst>
            <pc:docMk/>
            <pc:sldMk cId="2446528050" sldId="271"/>
            <ac:spMk id="12" creationId="{E7D5D09C-B02F-4154-9564-B4BEB0D9A5E6}"/>
          </ac:spMkLst>
        </pc:spChg>
        <pc:spChg chg="mod">
          <ac:chgData name="Surya Teja" userId="6af75c50c87bfdb8" providerId="LiveId" clId="{44C934C0-C291-48F5-B008-62D323160DC8}" dt="2024-07-11T06:40:40.130" v="1889" actId="2085"/>
          <ac:spMkLst>
            <pc:docMk/>
            <pc:sldMk cId="2446528050" sldId="271"/>
            <ac:spMk id="15" creationId="{D2D743C1-8EAD-4937-B4CC-BD215B939C15}"/>
          </ac:spMkLst>
        </pc:spChg>
        <pc:spChg chg="mod">
          <ac:chgData name="Surya Teja" userId="6af75c50c87bfdb8" providerId="LiveId" clId="{44C934C0-C291-48F5-B008-62D323160DC8}" dt="2024-07-11T06:40:47.861" v="1891" actId="2085"/>
          <ac:spMkLst>
            <pc:docMk/>
            <pc:sldMk cId="2446528050" sldId="271"/>
            <ac:spMk id="17" creationId="{98689D6D-C779-4F45-B2AA-7F7C6BBFC084}"/>
          </ac:spMkLst>
        </pc:spChg>
        <pc:spChg chg="mod">
          <ac:chgData name="Surya Teja" userId="6af75c50c87bfdb8" providerId="LiveId" clId="{44C934C0-C291-48F5-B008-62D323160DC8}" dt="2024-07-11T06:41:01.932" v="1893" actId="1076"/>
          <ac:spMkLst>
            <pc:docMk/>
            <pc:sldMk cId="2446528050" sldId="271"/>
            <ac:spMk id="19" creationId="{5277561E-04BE-4D9F-8F81-C6589AC6D6A1}"/>
          </ac:spMkLst>
        </pc:spChg>
        <pc:spChg chg="mod">
          <ac:chgData name="Surya Teja" userId="6af75c50c87bfdb8" providerId="LiveId" clId="{44C934C0-C291-48F5-B008-62D323160DC8}" dt="2024-07-11T06:40:32.146" v="1887" actId="2085"/>
          <ac:spMkLst>
            <pc:docMk/>
            <pc:sldMk cId="2446528050" sldId="271"/>
            <ac:spMk id="24" creationId="{A6DE21D4-422E-488E-95DE-59EEB3D6E3D3}"/>
          </ac:spMkLst>
        </pc:spChg>
        <pc:spChg chg="add del">
          <ac:chgData name="Surya Teja" userId="6af75c50c87bfdb8" providerId="LiveId" clId="{44C934C0-C291-48F5-B008-62D323160DC8}" dt="2024-07-10T17:09:33.634" v="1872" actId="478"/>
          <ac:spMkLst>
            <pc:docMk/>
            <pc:sldMk cId="2446528050" sldId="271"/>
            <ac:spMk id="25" creationId="{E734B478-C6BD-4B2A-BEF3-279D0581701A}"/>
          </ac:spMkLst>
        </pc:spChg>
        <pc:spChg chg="mod">
          <ac:chgData name="Surya Teja" userId="6af75c50c87bfdb8" providerId="LiveId" clId="{44C934C0-C291-48F5-B008-62D323160DC8}" dt="2024-07-11T06:40:43.525" v="1890" actId="2085"/>
          <ac:spMkLst>
            <pc:docMk/>
            <pc:sldMk cId="2446528050" sldId="271"/>
            <ac:spMk id="28" creationId="{A39B9311-E006-4270-A4C3-FC3715399342}"/>
          </ac:spMkLst>
        </pc:spChg>
        <pc:spChg chg="mod">
          <ac:chgData name="Surya Teja" userId="6af75c50c87bfdb8" providerId="LiveId" clId="{44C934C0-C291-48F5-B008-62D323160DC8}" dt="2024-07-11T06:40:35.493" v="1888" actId="2085"/>
          <ac:spMkLst>
            <pc:docMk/>
            <pc:sldMk cId="2446528050" sldId="271"/>
            <ac:spMk id="29" creationId="{CE37461E-FCDA-47AC-9A9D-48A52F1C1ED4}"/>
          </ac:spMkLst>
        </pc:spChg>
        <pc:spChg chg="del mod">
          <ac:chgData name="Surya Teja" userId="6af75c50c87bfdb8" providerId="LiveId" clId="{44C934C0-C291-48F5-B008-62D323160DC8}" dt="2024-07-10T12:38:21.128" v="1829" actId="478"/>
          <ac:spMkLst>
            <pc:docMk/>
            <pc:sldMk cId="2446528050" sldId="271"/>
            <ac:spMk id="39" creationId="{167BB9CB-B901-4377-8835-FD26C1BF17D9}"/>
          </ac:spMkLst>
        </pc:spChg>
        <pc:spChg chg="del mod">
          <ac:chgData name="Surya Teja" userId="6af75c50c87bfdb8" providerId="LiveId" clId="{44C934C0-C291-48F5-B008-62D323160DC8}" dt="2024-07-10T12:38:28.377" v="1832" actId="478"/>
          <ac:spMkLst>
            <pc:docMk/>
            <pc:sldMk cId="2446528050" sldId="271"/>
            <ac:spMk id="69" creationId="{47CA0892-3F29-41B3-99C2-BCB9989B1574}"/>
          </ac:spMkLst>
        </pc:spChg>
        <pc:grpChg chg="mod">
          <ac:chgData name="Surya Teja" userId="6af75c50c87bfdb8" providerId="LiveId" clId="{44C934C0-C291-48F5-B008-62D323160DC8}" dt="2024-07-10T12:38:35.137" v="1834" actId="1076"/>
          <ac:grpSpMkLst>
            <pc:docMk/>
            <pc:sldMk cId="2446528050" sldId="271"/>
            <ac:grpSpMk id="2" creationId="{6409AD48-C54B-4AD2-9DEF-7D97EFCFE820}"/>
          </ac:grpSpMkLst>
        </pc:grpChg>
        <pc:grpChg chg="mod">
          <ac:chgData name="Surya Teja" userId="6af75c50c87bfdb8" providerId="LiveId" clId="{44C934C0-C291-48F5-B008-62D323160DC8}" dt="2024-07-10T12:38:11.884" v="1826" actId="1076"/>
          <ac:grpSpMkLst>
            <pc:docMk/>
            <pc:sldMk cId="2446528050" sldId="271"/>
            <ac:grpSpMk id="7" creationId="{83622634-69E8-45CD-B13C-8D3662792A31}"/>
          </ac:grpSpMkLst>
        </pc:grpChg>
        <pc:picChg chg="add del mod">
          <ac:chgData name="Surya Teja" userId="6af75c50c87bfdb8" providerId="LiveId" clId="{44C934C0-C291-48F5-B008-62D323160DC8}" dt="2024-07-10T17:09:33.030" v="1871"/>
          <ac:picMkLst>
            <pc:docMk/>
            <pc:sldMk cId="2446528050" sldId="271"/>
            <ac:picMk id="16" creationId="{2BA02F3B-F9A2-49FF-ABC1-FF78DBA320E8}"/>
          </ac:picMkLst>
        </pc:picChg>
      </pc:sldChg>
      <pc:sldChg chg="addSp delSp modSp new mod ord modTransition">
        <pc:chgData name="Surya Teja" userId="6af75c50c87bfdb8" providerId="LiveId" clId="{44C934C0-C291-48F5-B008-62D323160DC8}" dt="2024-07-12T10:38:07.571" v="6224"/>
        <pc:sldMkLst>
          <pc:docMk/>
          <pc:sldMk cId="1676640142" sldId="272"/>
        </pc:sldMkLst>
        <pc:spChg chg="del">
          <ac:chgData name="Surya Teja" userId="6af75c50c87bfdb8" providerId="LiveId" clId="{44C934C0-C291-48F5-B008-62D323160DC8}" dt="2024-07-11T06:38:05.517" v="1876" actId="478"/>
          <ac:spMkLst>
            <pc:docMk/>
            <pc:sldMk cId="1676640142" sldId="272"/>
            <ac:spMk id="2" creationId="{4039EF8A-E75D-4100-B861-79106562BB0C}"/>
          </ac:spMkLst>
        </pc:spChg>
        <pc:spChg chg="del">
          <ac:chgData name="Surya Teja" userId="6af75c50c87bfdb8" providerId="LiveId" clId="{44C934C0-C291-48F5-B008-62D323160DC8}" dt="2024-07-11T06:38:07.841" v="1877" actId="478"/>
          <ac:spMkLst>
            <pc:docMk/>
            <pc:sldMk cId="1676640142" sldId="272"/>
            <ac:spMk id="3" creationId="{DB616CBE-D24C-44F8-A265-EE22C5F21C2B}"/>
          </ac:spMkLst>
        </pc:spChg>
        <pc:spChg chg="add del mod ord">
          <ac:chgData name="Surya Teja" userId="6af75c50c87bfdb8" providerId="LiveId" clId="{44C934C0-C291-48F5-B008-62D323160DC8}" dt="2024-07-11T06:49:23.288" v="1945" actId="478"/>
          <ac:spMkLst>
            <pc:docMk/>
            <pc:sldMk cId="1676640142" sldId="272"/>
            <ac:spMk id="7" creationId="{8A2D801B-9326-4EFF-967F-38F32AE5904F}"/>
          </ac:spMkLst>
        </pc:spChg>
        <pc:spChg chg="add mod">
          <ac:chgData name="Surya Teja" userId="6af75c50c87bfdb8" providerId="LiveId" clId="{44C934C0-C291-48F5-B008-62D323160DC8}" dt="2024-07-11T07:49:39.307" v="2391" actId="21"/>
          <ac:spMkLst>
            <pc:docMk/>
            <pc:sldMk cId="1676640142" sldId="272"/>
            <ac:spMk id="8" creationId="{8615AB52-11A4-43BB-B880-33BCADC60CD5}"/>
          </ac:spMkLst>
        </pc:spChg>
        <pc:spChg chg="add mod">
          <ac:chgData name="Surya Teja" userId="6af75c50c87bfdb8" providerId="LiveId" clId="{44C934C0-C291-48F5-B008-62D323160DC8}" dt="2024-07-12T09:30:56.036" v="5946" actId="2711"/>
          <ac:spMkLst>
            <pc:docMk/>
            <pc:sldMk cId="1676640142" sldId="272"/>
            <ac:spMk id="13" creationId="{8F91DEC8-F4B3-4B7C-8FA6-68DDAB45A98E}"/>
          </ac:spMkLst>
        </pc:spChg>
        <pc:graphicFrameChg chg="add mod modGraphic">
          <ac:chgData name="Surya Teja" userId="6af75c50c87bfdb8" providerId="LiveId" clId="{44C934C0-C291-48F5-B008-62D323160DC8}" dt="2024-07-11T07:49:50" v="2396" actId="1076"/>
          <ac:graphicFrameMkLst>
            <pc:docMk/>
            <pc:sldMk cId="1676640142" sldId="272"/>
            <ac:graphicFrameMk id="4" creationId="{65087A59-DF7A-41AA-B5C9-34E06712CA6B}"/>
          </ac:graphicFrameMkLst>
        </pc:graphicFrameChg>
        <pc:picChg chg="add del mod ord">
          <ac:chgData name="Surya Teja" userId="6af75c50c87bfdb8" providerId="LiveId" clId="{44C934C0-C291-48F5-B008-62D323160DC8}" dt="2024-07-11T07:44:30.400" v="2253" actId="478"/>
          <ac:picMkLst>
            <pc:docMk/>
            <pc:sldMk cId="1676640142" sldId="272"/>
            <ac:picMk id="6" creationId="{96DD479C-AF64-4DBD-92E9-0E53385ED965}"/>
          </ac:picMkLst>
        </pc:picChg>
        <pc:picChg chg="add del mod ord">
          <ac:chgData name="Surya Teja" userId="6af75c50c87bfdb8" providerId="LiveId" clId="{44C934C0-C291-48F5-B008-62D323160DC8}" dt="2024-07-11T07:45:29.957" v="2264" actId="478"/>
          <ac:picMkLst>
            <pc:docMk/>
            <pc:sldMk cId="1676640142" sldId="272"/>
            <ac:picMk id="10" creationId="{B7D8C922-CD9A-4306-95BA-C80F2D890829}"/>
          </ac:picMkLst>
        </pc:picChg>
        <pc:picChg chg="add mod ord">
          <ac:chgData name="Surya Teja" userId="6af75c50c87bfdb8" providerId="LiveId" clId="{44C934C0-C291-48F5-B008-62D323160DC8}" dt="2024-07-11T07:46:51.541" v="2266" actId="167"/>
          <ac:picMkLst>
            <pc:docMk/>
            <pc:sldMk cId="1676640142" sldId="272"/>
            <ac:picMk id="12" creationId="{3C35C017-CE14-44C2-B074-19321574BE5D}"/>
          </ac:picMkLst>
        </pc:picChg>
      </pc:sldChg>
      <pc:sldChg chg="addSp delSp modSp new del mod setBg">
        <pc:chgData name="Surya Teja" userId="6af75c50c87bfdb8" providerId="LiveId" clId="{44C934C0-C291-48F5-B008-62D323160DC8}" dt="2024-07-11T07:29:38.571" v="2228" actId="2696"/>
        <pc:sldMkLst>
          <pc:docMk/>
          <pc:sldMk cId="4116215030" sldId="273"/>
        </pc:sldMkLst>
        <pc:spChg chg="del">
          <ac:chgData name="Surya Teja" userId="6af75c50c87bfdb8" providerId="LiveId" clId="{44C934C0-C291-48F5-B008-62D323160DC8}" dt="2024-07-11T07:07:16.898" v="2000" actId="478"/>
          <ac:spMkLst>
            <pc:docMk/>
            <pc:sldMk cId="4116215030" sldId="273"/>
            <ac:spMk id="2" creationId="{C87D2389-D060-4C58-8CF8-3B0E103B7373}"/>
          </ac:spMkLst>
        </pc:spChg>
        <pc:spChg chg="del">
          <ac:chgData name="Surya Teja" userId="6af75c50c87bfdb8" providerId="LiveId" clId="{44C934C0-C291-48F5-B008-62D323160DC8}" dt="2024-07-11T07:07:19.866" v="2001" actId="478"/>
          <ac:spMkLst>
            <pc:docMk/>
            <pc:sldMk cId="4116215030" sldId="273"/>
            <ac:spMk id="3" creationId="{51224E45-F327-4798-95B0-06DD192BD82C}"/>
          </ac:spMkLst>
        </pc:spChg>
        <pc:spChg chg="add mod">
          <ac:chgData name="Surya Teja" userId="6af75c50c87bfdb8" providerId="LiveId" clId="{44C934C0-C291-48F5-B008-62D323160DC8}" dt="2024-07-11T07:09:41.942" v="2040" actId="1076"/>
          <ac:spMkLst>
            <pc:docMk/>
            <pc:sldMk cId="4116215030" sldId="273"/>
            <ac:spMk id="4" creationId="{FCD2658A-2F32-453F-B3CE-7E977DC38623}"/>
          </ac:spMkLst>
        </pc:spChg>
        <pc:spChg chg="add mod">
          <ac:chgData name="Surya Teja" userId="6af75c50c87bfdb8" providerId="LiveId" clId="{44C934C0-C291-48F5-B008-62D323160DC8}" dt="2024-07-11T07:22:26.566" v="2186" actId="1076"/>
          <ac:spMkLst>
            <pc:docMk/>
            <pc:sldMk cId="4116215030" sldId="273"/>
            <ac:spMk id="5" creationId="{4F7F7143-D743-4A2B-AB5E-CF00CEB3BE22}"/>
          </ac:spMkLst>
        </pc:spChg>
        <pc:spChg chg="add del mod">
          <ac:chgData name="Surya Teja" userId="6af75c50c87bfdb8" providerId="LiveId" clId="{44C934C0-C291-48F5-B008-62D323160DC8}" dt="2024-07-11T07:28:32.823" v="2214" actId="207"/>
          <ac:spMkLst>
            <pc:docMk/>
            <pc:sldMk cId="4116215030" sldId="273"/>
            <ac:spMk id="6" creationId="{9214179C-80CE-4558-A4A0-DEC2B7837FC8}"/>
          </ac:spMkLst>
        </pc:spChg>
        <pc:spChg chg="add mod">
          <ac:chgData name="Surya Teja" userId="6af75c50c87bfdb8" providerId="LiveId" clId="{44C934C0-C291-48F5-B008-62D323160DC8}" dt="2024-07-11T07:23:56.923" v="2194" actId="207"/>
          <ac:spMkLst>
            <pc:docMk/>
            <pc:sldMk cId="4116215030" sldId="273"/>
            <ac:spMk id="7" creationId="{9E32367B-A10D-45DF-B2ED-E463D7895E72}"/>
          </ac:spMkLst>
        </pc:spChg>
        <pc:spChg chg="add mod">
          <ac:chgData name="Surya Teja" userId="6af75c50c87bfdb8" providerId="LiveId" clId="{44C934C0-C291-48F5-B008-62D323160DC8}" dt="2024-07-11T07:22:09.100" v="2183" actId="5793"/>
          <ac:spMkLst>
            <pc:docMk/>
            <pc:sldMk cId="4116215030" sldId="273"/>
            <ac:spMk id="8" creationId="{C94D95B5-7E02-40D3-A1A1-9BC78057523A}"/>
          </ac:spMkLst>
        </pc:spChg>
        <pc:spChg chg="add mod">
          <ac:chgData name="Surya Teja" userId="6af75c50c87bfdb8" providerId="LiveId" clId="{44C934C0-C291-48F5-B008-62D323160DC8}" dt="2024-07-11T07:28:35.598" v="2215" actId="207"/>
          <ac:spMkLst>
            <pc:docMk/>
            <pc:sldMk cId="4116215030" sldId="273"/>
            <ac:spMk id="9" creationId="{A664AA93-71CE-444E-A6B6-1A1CB178B274}"/>
          </ac:spMkLst>
        </pc:spChg>
        <pc:spChg chg="add mod">
          <ac:chgData name="Surya Teja" userId="6af75c50c87bfdb8" providerId="LiveId" clId="{44C934C0-C291-48F5-B008-62D323160DC8}" dt="2024-07-11T07:24:00.237" v="2195" actId="207"/>
          <ac:spMkLst>
            <pc:docMk/>
            <pc:sldMk cId="4116215030" sldId="273"/>
            <ac:spMk id="10" creationId="{CD2F21F5-9BF5-4D3B-8E24-CF95E5D2543F}"/>
          </ac:spMkLst>
        </pc:spChg>
        <pc:spChg chg="add del mod ord">
          <ac:chgData name="Surya Teja" userId="6af75c50c87bfdb8" providerId="LiveId" clId="{44C934C0-C291-48F5-B008-62D323160DC8}" dt="2024-07-11T07:28:05.788" v="2211" actId="478"/>
          <ac:spMkLst>
            <pc:docMk/>
            <pc:sldMk cId="4116215030" sldId="273"/>
            <ac:spMk id="14" creationId="{F2BA1BB3-B6ED-4F67-AF0E-ADB66A333BC8}"/>
          </ac:spMkLst>
        </pc:spChg>
        <pc:grpChg chg="add mod">
          <ac:chgData name="Surya Teja" userId="6af75c50c87bfdb8" providerId="LiveId" clId="{44C934C0-C291-48F5-B008-62D323160DC8}" dt="2024-07-11T07:27:14.242" v="2202" actId="207"/>
          <ac:grpSpMkLst>
            <pc:docMk/>
            <pc:sldMk cId="4116215030" sldId="273"/>
            <ac:grpSpMk id="11" creationId="{8FBAEF5F-DF81-4524-93BE-781533CE9500}"/>
          </ac:grpSpMkLst>
        </pc:grpChg>
        <pc:grpChg chg="add mod">
          <ac:chgData name="Surya Teja" userId="6af75c50c87bfdb8" providerId="LiveId" clId="{44C934C0-C291-48F5-B008-62D323160DC8}" dt="2024-07-11T07:20:28.625" v="2172" actId="164"/>
          <ac:grpSpMkLst>
            <pc:docMk/>
            <pc:sldMk cId="4116215030" sldId="273"/>
            <ac:grpSpMk id="12" creationId="{3F425C95-143E-4DBC-B8E6-75865F0709BA}"/>
          </ac:grpSpMkLst>
        </pc:grpChg>
        <pc:grpChg chg="add mod">
          <ac:chgData name="Surya Teja" userId="6af75c50c87bfdb8" providerId="LiveId" clId="{44C934C0-C291-48F5-B008-62D323160DC8}" dt="2024-07-11T07:20:38.755" v="2173" actId="164"/>
          <ac:grpSpMkLst>
            <pc:docMk/>
            <pc:sldMk cId="4116215030" sldId="273"/>
            <ac:grpSpMk id="13" creationId="{84710BC0-A49C-44A5-A70E-E0D51DC6F6D9}"/>
          </ac:grpSpMkLst>
        </pc:grpChg>
      </pc:sldChg>
      <pc:sldChg chg="modSp add mod modTransition">
        <pc:chgData name="Surya Teja" userId="6af75c50c87bfdb8" providerId="LiveId" clId="{44C934C0-C291-48F5-B008-62D323160DC8}" dt="2024-07-12T10:38:56.924" v="6238"/>
        <pc:sldMkLst>
          <pc:docMk/>
          <pc:sldMk cId="3482265911" sldId="274"/>
        </pc:sldMkLst>
        <pc:spChg chg="mod">
          <ac:chgData name="Surya Teja" userId="6af75c50c87bfdb8" providerId="LiveId" clId="{44C934C0-C291-48F5-B008-62D323160DC8}" dt="2024-07-12T07:14:16.912" v="5865" actId="1076"/>
          <ac:spMkLst>
            <pc:docMk/>
            <pc:sldMk cId="3482265911" sldId="274"/>
            <ac:spMk id="14" creationId="{F2BA1BB3-B6ED-4F67-AF0E-ADB66A333BC8}"/>
          </ac:spMkLst>
        </pc:spChg>
      </pc:sldChg>
      <pc:sldChg chg="addSp delSp modSp add mod modTransition">
        <pc:chgData name="Surya Teja" userId="6af75c50c87bfdb8" providerId="LiveId" clId="{44C934C0-C291-48F5-B008-62D323160DC8}" dt="2024-07-12T10:38:53.795" v="6237"/>
        <pc:sldMkLst>
          <pc:docMk/>
          <pc:sldMk cId="3996082034" sldId="275"/>
        </pc:sldMkLst>
        <pc:spChg chg="mod">
          <ac:chgData name="Surya Teja" userId="6af75c50c87bfdb8" providerId="LiveId" clId="{44C934C0-C291-48F5-B008-62D323160DC8}" dt="2024-07-11T07:28:16.642" v="2213" actId="207"/>
          <ac:spMkLst>
            <pc:docMk/>
            <pc:sldMk cId="3996082034" sldId="275"/>
            <ac:spMk id="6" creationId="{9214179C-80CE-4558-A4A0-DEC2B7837FC8}"/>
          </ac:spMkLst>
        </pc:spChg>
        <pc:spChg chg="mod">
          <ac:chgData name="Surya Teja" userId="6af75c50c87bfdb8" providerId="LiveId" clId="{44C934C0-C291-48F5-B008-62D323160DC8}" dt="2024-07-11T07:28:13.232" v="2212" actId="207"/>
          <ac:spMkLst>
            <pc:docMk/>
            <pc:sldMk cId="3996082034" sldId="275"/>
            <ac:spMk id="9" creationId="{A664AA93-71CE-444E-A6B6-1A1CB178B274}"/>
          </ac:spMkLst>
        </pc:spChg>
        <pc:spChg chg="mod">
          <ac:chgData name="Surya Teja" userId="6af75c50c87bfdb8" providerId="LiveId" clId="{44C934C0-C291-48F5-B008-62D323160DC8}" dt="2024-07-12T07:16:06.424" v="5882" actId="1076"/>
          <ac:spMkLst>
            <pc:docMk/>
            <pc:sldMk cId="3996082034" sldId="275"/>
            <ac:spMk id="14" creationId="{F2BA1BB3-B6ED-4F67-AF0E-ADB66A333BC8}"/>
          </ac:spMkLst>
        </pc:spChg>
        <pc:spChg chg="add del mod">
          <ac:chgData name="Surya Teja" userId="6af75c50c87bfdb8" providerId="LiveId" clId="{44C934C0-C291-48F5-B008-62D323160DC8}" dt="2024-07-11T14:08:45.198" v="4678"/>
          <ac:spMkLst>
            <pc:docMk/>
            <pc:sldMk cId="3996082034" sldId="275"/>
            <ac:spMk id="16" creationId="{8F962AD2-2598-459D-A851-90150A3949ED}"/>
          </ac:spMkLst>
        </pc:spChg>
        <pc:grpChg chg="mod">
          <ac:chgData name="Surya Teja" userId="6af75c50c87bfdb8" providerId="LiveId" clId="{44C934C0-C291-48F5-B008-62D323160DC8}" dt="2024-07-12T07:04:53.643" v="5773" actId="1076"/>
          <ac:grpSpMkLst>
            <pc:docMk/>
            <pc:sldMk cId="3996082034" sldId="275"/>
            <ac:grpSpMk id="12" creationId="{3F425C95-143E-4DBC-B8E6-75865F0709BA}"/>
          </ac:grpSpMkLst>
        </pc:grpChg>
        <pc:cxnChg chg="add del mod">
          <ac:chgData name="Surya Teja" userId="6af75c50c87bfdb8" providerId="LiveId" clId="{44C934C0-C291-48F5-B008-62D323160DC8}" dt="2024-07-11T14:08:45.198" v="4678"/>
          <ac:cxnSpMkLst>
            <pc:docMk/>
            <pc:sldMk cId="3996082034" sldId="275"/>
            <ac:cxnSpMk id="15" creationId="{3399E6AB-E59A-4D72-B2C1-3675E85C3EAA}"/>
          </ac:cxnSpMkLst>
        </pc:cxnChg>
        <pc:cxnChg chg="add del mod">
          <ac:chgData name="Surya Teja" userId="6af75c50c87bfdb8" providerId="LiveId" clId="{44C934C0-C291-48F5-B008-62D323160DC8}" dt="2024-07-11T14:08:45.198" v="4678"/>
          <ac:cxnSpMkLst>
            <pc:docMk/>
            <pc:sldMk cId="3996082034" sldId="275"/>
            <ac:cxnSpMk id="17" creationId="{BA81F4B8-B46D-4106-A6AC-9F30620BE9D9}"/>
          </ac:cxnSpMkLst>
        </pc:cxnChg>
      </pc:sldChg>
      <pc:sldChg chg="addSp delSp modSp add mod ord modTransition">
        <pc:chgData name="Surya Teja" userId="6af75c50c87bfdb8" providerId="LiveId" clId="{44C934C0-C291-48F5-B008-62D323160DC8}" dt="2024-07-12T10:38:23.859" v="6232"/>
        <pc:sldMkLst>
          <pc:docMk/>
          <pc:sldMk cId="2242299058" sldId="276"/>
        </pc:sldMkLst>
        <pc:spChg chg="mod">
          <ac:chgData name="Surya Teja" userId="6af75c50c87bfdb8" providerId="LiveId" clId="{44C934C0-C291-48F5-B008-62D323160DC8}" dt="2024-07-11T07:29:34.764" v="2227" actId="207"/>
          <ac:spMkLst>
            <pc:docMk/>
            <pc:sldMk cId="2242299058" sldId="276"/>
            <ac:spMk id="5" creationId="{4F7F7143-D743-4A2B-AB5E-CF00CEB3BE22}"/>
          </ac:spMkLst>
        </pc:spChg>
        <pc:spChg chg="mod">
          <ac:chgData name="Surya Teja" userId="6af75c50c87bfdb8" providerId="LiveId" clId="{44C934C0-C291-48F5-B008-62D323160DC8}" dt="2024-07-11T07:29:05.559" v="2219" actId="207"/>
          <ac:spMkLst>
            <pc:docMk/>
            <pc:sldMk cId="2242299058" sldId="276"/>
            <ac:spMk id="6" creationId="{9214179C-80CE-4558-A4A0-DEC2B7837FC8}"/>
          </ac:spMkLst>
        </pc:spChg>
        <pc:spChg chg="mod">
          <ac:chgData name="Surya Teja" userId="6af75c50c87bfdb8" providerId="LiveId" clId="{44C934C0-C291-48F5-B008-62D323160DC8}" dt="2024-07-11T07:29:31.593" v="2226" actId="207"/>
          <ac:spMkLst>
            <pc:docMk/>
            <pc:sldMk cId="2242299058" sldId="276"/>
            <ac:spMk id="8" creationId="{C94D95B5-7E02-40D3-A1A1-9BC78057523A}"/>
          </ac:spMkLst>
        </pc:spChg>
        <pc:spChg chg="mod">
          <ac:chgData name="Surya Teja" userId="6af75c50c87bfdb8" providerId="LiveId" clId="{44C934C0-C291-48F5-B008-62D323160DC8}" dt="2024-07-11T07:29:08.466" v="2220" actId="207"/>
          <ac:spMkLst>
            <pc:docMk/>
            <pc:sldMk cId="2242299058" sldId="276"/>
            <ac:spMk id="9" creationId="{A664AA93-71CE-444E-A6B6-1A1CB178B274}"/>
          </ac:spMkLst>
        </pc:spChg>
        <pc:spChg chg="mod">
          <ac:chgData name="Surya Teja" userId="6af75c50c87bfdb8" providerId="LiveId" clId="{44C934C0-C291-48F5-B008-62D323160DC8}" dt="2024-07-12T07:17:22.437" v="5896" actId="1076"/>
          <ac:spMkLst>
            <pc:docMk/>
            <pc:sldMk cId="2242299058" sldId="276"/>
            <ac:spMk id="14" creationId="{F2BA1BB3-B6ED-4F67-AF0E-ADB66A333BC8}"/>
          </ac:spMkLst>
        </pc:spChg>
        <pc:spChg chg="add del mod">
          <ac:chgData name="Surya Teja" userId="6af75c50c87bfdb8" providerId="LiveId" clId="{44C934C0-C291-48F5-B008-62D323160DC8}" dt="2024-07-11T14:10:08.771" v="4693" actId="478"/>
          <ac:spMkLst>
            <pc:docMk/>
            <pc:sldMk cId="2242299058" sldId="276"/>
            <ac:spMk id="16" creationId="{1E921892-47A9-40F6-9B8E-0F230B6269B5}"/>
          </ac:spMkLst>
        </pc:spChg>
        <pc:spChg chg="add mod">
          <ac:chgData name="Surya Teja" userId="6af75c50c87bfdb8" providerId="LiveId" clId="{44C934C0-C291-48F5-B008-62D323160DC8}" dt="2024-07-11T14:10:10.668" v="4695"/>
          <ac:spMkLst>
            <pc:docMk/>
            <pc:sldMk cId="2242299058" sldId="276"/>
            <ac:spMk id="19" creationId="{8105D8EE-94FA-4B6C-B4AD-1C06D1115943}"/>
          </ac:spMkLst>
        </pc:spChg>
        <pc:cxnChg chg="add del mod">
          <ac:chgData name="Surya Teja" userId="6af75c50c87bfdb8" providerId="LiveId" clId="{44C934C0-C291-48F5-B008-62D323160DC8}" dt="2024-07-11T14:10:05.620" v="4691" actId="478"/>
          <ac:cxnSpMkLst>
            <pc:docMk/>
            <pc:sldMk cId="2242299058" sldId="276"/>
            <ac:cxnSpMk id="15" creationId="{A1C334CF-3AEF-43A2-A6CA-857842FAA001}"/>
          </ac:cxnSpMkLst>
        </pc:cxnChg>
        <pc:cxnChg chg="add del mod">
          <ac:chgData name="Surya Teja" userId="6af75c50c87bfdb8" providerId="LiveId" clId="{44C934C0-C291-48F5-B008-62D323160DC8}" dt="2024-07-11T14:10:09.536" v="4694" actId="478"/>
          <ac:cxnSpMkLst>
            <pc:docMk/>
            <pc:sldMk cId="2242299058" sldId="276"/>
            <ac:cxnSpMk id="17" creationId="{E1EAC17A-F6B9-4816-85FA-DB4CB992116D}"/>
          </ac:cxnSpMkLst>
        </pc:cxnChg>
        <pc:cxnChg chg="add mod">
          <ac:chgData name="Surya Teja" userId="6af75c50c87bfdb8" providerId="LiveId" clId="{44C934C0-C291-48F5-B008-62D323160DC8}" dt="2024-07-11T14:10:10.668" v="4695"/>
          <ac:cxnSpMkLst>
            <pc:docMk/>
            <pc:sldMk cId="2242299058" sldId="276"/>
            <ac:cxnSpMk id="18" creationId="{55D0CFC1-E528-45D3-828F-885BF65802D0}"/>
          </ac:cxnSpMkLst>
        </pc:cxnChg>
        <pc:cxnChg chg="add mod">
          <ac:chgData name="Surya Teja" userId="6af75c50c87bfdb8" providerId="LiveId" clId="{44C934C0-C291-48F5-B008-62D323160DC8}" dt="2024-07-11T14:10:10.668" v="4695"/>
          <ac:cxnSpMkLst>
            <pc:docMk/>
            <pc:sldMk cId="2242299058" sldId="276"/>
            <ac:cxnSpMk id="20" creationId="{A6DD0CCD-C04D-4251-9DFB-B6E0E392E9A6}"/>
          </ac:cxnSpMkLst>
        </pc:cxnChg>
      </pc:sldChg>
      <pc:sldChg chg="addSp delSp modSp new del mod setBg">
        <pc:chgData name="Surya Teja" userId="6af75c50c87bfdb8" providerId="LiveId" clId="{44C934C0-C291-48F5-B008-62D323160DC8}" dt="2024-07-11T11:27:46.482" v="3125" actId="2696"/>
        <pc:sldMkLst>
          <pc:docMk/>
          <pc:sldMk cId="820113093" sldId="277"/>
        </pc:sldMkLst>
        <pc:spChg chg="add del mod">
          <ac:chgData name="Surya Teja" userId="6af75c50c87bfdb8" providerId="LiveId" clId="{44C934C0-C291-48F5-B008-62D323160DC8}" dt="2024-07-11T10:53:05.393" v="2842" actId="478"/>
          <ac:spMkLst>
            <pc:docMk/>
            <pc:sldMk cId="820113093" sldId="277"/>
            <ac:spMk id="2" creationId="{9F6B6058-718A-4C3A-AD75-0EBC918D6FDB}"/>
          </ac:spMkLst>
        </pc:spChg>
        <pc:spChg chg="del">
          <ac:chgData name="Surya Teja" userId="6af75c50c87bfdb8" providerId="LiveId" clId="{44C934C0-C291-48F5-B008-62D323160DC8}" dt="2024-07-11T08:00:54.311" v="2449" actId="478"/>
          <ac:spMkLst>
            <pc:docMk/>
            <pc:sldMk cId="820113093" sldId="277"/>
            <ac:spMk id="2" creationId="{DAFE9DD8-C116-4CB3-8633-12127A0685E9}"/>
          </ac:spMkLst>
        </pc:spChg>
        <pc:spChg chg="add mod">
          <ac:chgData name="Surya Teja" userId="6af75c50c87bfdb8" providerId="LiveId" clId="{44C934C0-C291-48F5-B008-62D323160DC8}" dt="2024-07-11T10:53:21.387" v="2844" actId="1076"/>
          <ac:spMkLst>
            <pc:docMk/>
            <pc:sldMk cId="820113093" sldId="277"/>
            <ac:spMk id="3" creationId="{8AE4573B-D34D-4026-A26B-1FC564AC35BF}"/>
          </ac:spMkLst>
        </pc:spChg>
        <pc:spChg chg="del">
          <ac:chgData name="Surya Teja" userId="6af75c50c87bfdb8" providerId="LiveId" clId="{44C934C0-C291-48F5-B008-62D323160DC8}" dt="2024-07-11T08:00:58.877" v="2450" actId="478"/>
          <ac:spMkLst>
            <pc:docMk/>
            <pc:sldMk cId="820113093" sldId="277"/>
            <ac:spMk id="3" creationId="{F1F2EDA2-87EA-443F-B9CF-B5B819F40A81}"/>
          </ac:spMkLst>
        </pc:spChg>
        <pc:spChg chg="add mod">
          <ac:chgData name="Surya Teja" userId="6af75c50c87bfdb8" providerId="LiveId" clId="{44C934C0-C291-48F5-B008-62D323160DC8}" dt="2024-07-11T11:06:00.299" v="3053" actId="6549"/>
          <ac:spMkLst>
            <pc:docMk/>
            <pc:sldMk cId="820113093" sldId="277"/>
            <ac:spMk id="4" creationId="{E33CC18E-6844-4296-9621-0F79934B24B4}"/>
          </ac:spMkLst>
        </pc:spChg>
        <pc:spChg chg="add del">
          <ac:chgData name="Surya Teja" userId="6af75c50c87bfdb8" providerId="LiveId" clId="{44C934C0-C291-48F5-B008-62D323160DC8}" dt="2024-07-11T10:59:14.767" v="2849"/>
          <ac:spMkLst>
            <pc:docMk/>
            <pc:sldMk cId="820113093" sldId="277"/>
            <ac:spMk id="5" creationId="{512E2278-4183-48F5-BFAA-989F7E768E3B}"/>
          </ac:spMkLst>
        </pc:spChg>
        <pc:spChg chg="add del mod">
          <ac:chgData name="Surya Teja" userId="6af75c50c87bfdb8" providerId="LiveId" clId="{44C934C0-C291-48F5-B008-62D323160DC8}" dt="2024-07-11T10:59:14.239" v="2848"/>
          <ac:spMkLst>
            <pc:docMk/>
            <pc:sldMk cId="820113093" sldId="277"/>
            <ac:spMk id="6" creationId="{CCF891FD-5A5B-47C9-8088-2C2175599DDF}"/>
          </ac:spMkLst>
        </pc:spChg>
        <pc:spChg chg="mod ord topLvl">
          <ac:chgData name="Surya Teja" userId="6af75c50c87bfdb8" providerId="LiveId" clId="{44C934C0-C291-48F5-B008-62D323160DC8}" dt="2024-07-11T11:04:18.407" v="3045" actId="164"/>
          <ac:spMkLst>
            <pc:docMk/>
            <pc:sldMk cId="820113093" sldId="277"/>
            <ac:spMk id="8" creationId="{0F781D63-63D8-4ADE-BA03-46B3E156D35C}"/>
          </ac:spMkLst>
        </pc:spChg>
        <pc:spChg chg="del mod topLvl">
          <ac:chgData name="Surya Teja" userId="6af75c50c87bfdb8" providerId="LiveId" clId="{44C934C0-C291-48F5-B008-62D323160DC8}" dt="2024-07-11T11:03:54.541" v="3042" actId="478"/>
          <ac:spMkLst>
            <pc:docMk/>
            <pc:sldMk cId="820113093" sldId="277"/>
            <ac:spMk id="9" creationId="{46F2C03A-EDE1-46A1-8C4D-A0126BDABC57}"/>
          </ac:spMkLst>
        </pc:spChg>
        <pc:spChg chg="mod">
          <ac:chgData name="Surya Teja" userId="6af75c50c87bfdb8" providerId="LiveId" clId="{44C934C0-C291-48F5-B008-62D323160DC8}" dt="2024-07-11T11:05:41.071" v="3048"/>
          <ac:spMkLst>
            <pc:docMk/>
            <pc:sldMk cId="820113093" sldId="277"/>
            <ac:spMk id="12" creationId="{27F349CA-E1DE-4B29-BC57-E3D23AFD357B}"/>
          </ac:spMkLst>
        </pc:spChg>
        <pc:spChg chg="mod">
          <ac:chgData name="Surya Teja" userId="6af75c50c87bfdb8" providerId="LiveId" clId="{44C934C0-C291-48F5-B008-62D323160DC8}" dt="2024-07-11T11:05:58.343" v="3052" actId="1076"/>
          <ac:spMkLst>
            <pc:docMk/>
            <pc:sldMk cId="820113093" sldId="277"/>
            <ac:spMk id="13" creationId="{4D21CC25-0982-485E-BA2F-9DB2211B8C3C}"/>
          </ac:spMkLst>
        </pc:spChg>
        <pc:spChg chg="mod">
          <ac:chgData name="Surya Teja" userId="6af75c50c87bfdb8" providerId="LiveId" clId="{44C934C0-C291-48F5-B008-62D323160DC8}" dt="2024-07-11T11:05:45.430" v="3049"/>
          <ac:spMkLst>
            <pc:docMk/>
            <pc:sldMk cId="820113093" sldId="277"/>
            <ac:spMk id="15" creationId="{744440AA-46A7-42F6-9E19-F130863D5BC8}"/>
          </ac:spMkLst>
        </pc:spChg>
        <pc:spChg chg="mod">
          <ac:chgData name="Surya Teja" userId="6af75c50c87bfdb8" providerId="LiveId" clId="{44C934C0-C291-48F5-B008-62D323160DC8}" dt="2024-07-11T11:05:45.430" v="3049"/>
          <ac:spMkLst>
            <pc:docMk/>
            <pc:sldMk cId="820113093" sldId="277"/>
            <ac:spMk id="16" creationId="{3907A1AF-BB41-4709-B04B-2CC172A6FC1A}"/>
          </ac:spMkLst>
        </pc:spChg>
        <pc:spChg chg="add del">
          <ac:chgData name="Surya Teja" userId="6af75c50c87bfdb8" providerId="LiveId" clId="{44C934C0-C291-48F5-B008-62D323160DC8}" dt="2024-07-11T11:11:14.079" v="3056" actId="22"/>
          <ac:spMkLst>
            <pc:docMk/>
            <pc:sldMk cId="820113093" sldId="277"/>
            <ac:spMk id="18" creationId="{F481DB5B-DE31-42BA-B3CF-307A386CBC4B}"/>
          </ac:spMkLst>
        </pc:spChg>
        <pc:spChg chg="mod">
          <ac:chgData name="Surya Teja" userId="6af75c50c87bfdb8" providerId="LiveId" clId="{44C934C0-C291-48F5-B008-62D323160DC8}" dt="2024-07-11T11:11:52.455" v="3065" actId="1076"/>
          <ac:spMkLst>
            <pc:docMk/>
            <pc:sldMk cId="820113093" sldId="277"/>
            <ac:spMk id="20" creationId="{F5D4FA26-A585-4809-BF3E-277D2FAEE765}"/>
          </ac:spMkLst>
        </pc:spChg>
        <pc:spChg chg="mod">
          <ac:chgData name="Surya Teja" userId="6af75c50c87bfdb8" providerId="LiveId" clId="{44C934C0-C291-48F5-B008-62D323160DC8}" dt="2024-07-11T11:14:27.883" v="3103" actId="20577"/>
          <ac:spMkLst>
            <pc:docMk/>
            <pc:sldMk cId="820113093" sldId="277"/>
            <ac:spMk id="21" creationId="{1993E36C-44F3-490D-B9E6-D44AB711CEE2}"/>
          </ac:spMkLst>
        </pc:spChg>
        <pc:grpChg chg="add del mod">
          <ac:chgData name="Surya Teja" userId="6af75c50c87bfdb8" providerId="LiveId" clId="{44C934C0-C291-48F5-B008-62D323160DC8}" dt="2024-07-11T11:03:54.541" v="3042" actId="478"/>
          <ac:grpSpMkLst>
            <pc:docMk/>
            <pc:sldMk cId="820113093" sldId="277"/>
            <ac:grpSpMk id="7" creationId="{FD1EAAE7-8201-4046-98A7-BAE3DF5962D7}"/>
          </ac:grpSpMkLst>
        </pc:grpChg>
        <pc:grpChg chg="add del mod">
          <ac:chgData name="Surya Teja" userId="6af75c50c87bfdb8" providerId="LiveId" clId="{44C934C0-C291-48F5-B008-62D323160DC8}" dt="2024-07-11T11:06:02.272" v="3054" actId="478"/>
          <ac:grpSpMkLst>
            <pc:docMk/>
            <pc:sldMk cId="820113093" sldId="277"/>
            <ac:grpSpMk id="10" creationId="{B90EA8BA-B7C5-47A3-B4B2-44AC481D3311}"/>
          </ac:grpSpMkLst>
        </pc:grpChg>
        <pc:grpChg chg="add mod">
          <ac:chgData name="Surya Teja" userId="6af75c50c87bfdb8" providerId="LiveId" clId="{44C934C0-C291-48F5-B008-62D323160DC8}" dt="2024-07-11T11:14:43.211" v="3104" actId="1076"/>
          <ac:grpSpMkLst>
            <pc:docMk/>
            <pc:sldMk cId="820113093" sldId="277"/>
            <ac:grpSpMk id="11" creationId="{8523E52A-2C72-42DB-BC7A-624A221C6142}"/>
          </ac:grpSpMkLst>
        </pc:grpChg>
        <pc:grpChg chg="add del mod">
          <ac:chgData name="Surya Teja" userId="6af75c50c87bfdb8" providerId="LiveId" clId="{44C934C0-C291-48F5-B008-62D323160DC8}" dt="2024-07-11T11:05:50.933" v="3050" actId="478"/>
          <ac:grpSpMkLst>
            <pc:docMk/>
            <pc:sldMk cId="820113093" sldId="277"/>
            <ac:grpSpMk id="14" creationId="{20BF69A4-2E1B-4884-903E-E59B3D793470}"/>
          </ac:grpSpMkLst>
        </pc:grpChg>
        <pc:grpChg chg="add mod">
          <ac:chgData name="Surya Teja" userId="6af75c50c87bfdb8" providerId="LiveId" clId="{44C934C0-C291-48F5-B008-62D323160DC8}" dt="2024-07-11T11:14:55.280" v="3105" actId="1076"/>
          <ac:grpSpMkLst>
            <pc:docMk/>
            <pc:sldMk cId="820113093" sldId="277"/>
            <ac:grpSpMk id="19" creationId="{AED1897A-8208-4670-8B78-85DBDE913B6E}"/>
          </ac:grpSpMkLst>
        </pc:grpChg>
        <pc:picChg chg="add mod">
          <ac:chgData name="Surya Teja" userId="6af75c50c87bfdb8" providerId="LiveId" clId="{44C934C0-C291-48F5-B008-62D323160DC8}" dt="2024-07-11T11:26:01.663" v="3111" actId="208"/>
          <ac:picMkLst>
            <pc:docMk/>
            <pc:sldMk cId="820113093" sldId="277"/>
            <ac:picMk id="23" creationId="{17846856-4849-413E-90A6-08DABE7E4AB7}"/>
          </ac:picMkLst>
        </pc:picChg>
      </pc:sldChg>
      <pc:sldChg chg="addSp delSp modSp new del mod setBg">
        <pc:chgData name="Surya Teja" userId="6af75c50c87bfdb8" providerId="LiveId" clId="{44C934C0-C291-48F5-B008-62D323160DC8}" dt="2024-07-11T07:59:42.420" v="2447" actId="2696"/>
        <pc:sldMkLst>
          <pc:docMk/>
          <pc:sldMk cId="3091939596" sldId="277"/>
        </pc:sldMkLst>
        <pc:spChg chg="del">
          <ac:chgData name="Surya Teja" userId="6af75c50c87bfdb8" providerId="LiveId" clId="{44C934C0-C291-48F5-B008-62D323160DC8}" dt="2024-07-11T07:43:33.467" v="2251" actId="478"/>
          <ac:spMkLst>
            <pc:docMk/>
            <pc:sldMk cId="3091939596" sldId="277"/>
            <ac:spMk id="2" creationId="{0E85D498-E9C8-4758-ACF7-71C46646AE94}"/>
          </ac:spMkLst>
        </pc:spChg>
        <pc:spChg chg="del">
          <ac:chgData name="Surya Teja" userId="6af75c50c87bfdb8" providerId="LiveId" clId="{44C934C0-C291-48F5-B008-62D323160DC8}" dt="2024-07-11T07:43:35.761" v="2252" actId="478"/>
          <ac:spMkLst>
            <pc:docMk/>
            <pc:sldMk cId="3091939596" sldId="277"/>
            <ac:spMk id="3" creationId="{6893640A-2B8A-48DC-B708-B9BFBBF63D59}"/>
          </ac:spMkLst>
        </pc:spChg>
        <pc:spChg chg="add del mod">
          <ac:chgData name="Surya Teja" userId="6af75c50c87bfdb8" providerId="LiveId" clId="{44C934C0-C291-48F5-B008-62D323160DC8}" dt="2024-07-11T07:59:38.851" v="2445"/>
          <ac:spMkLst>
            <pc:docMk/>
            <pc:sldMk cId="3091939596" sldId="277"/>
            <ac:spMk id="6" creationId="{88342D04-1DBA-4C66-B42D-4AEEDE9B7F35}"/>
          </ac:spMkLst>
        </pc:spChg>
        <pc:spChg chg="add del">
          <ac:chgData name="Surya Teja" userId="6af75c50c87bfdb8" providerId="LiveId" clId="{44C934C0-C291-48F5-B008-62D323160DC8}" dt="2024-07-11T07:55:26.442" v="2410" actId="478"/>
          <ac:spMkLst>
            <pc:docMk/>
            <pc:sldMk cId="3091939596" sldId="277"/>
            <ac:spMk id="7" creationId="{AA32837C-B5CB-4CE5-9028-2E42DA9F310E}"/>
          </ac:spMkLst>
        </pc:spChg>
        <pc:spChg chg="add del mod">
          <ac:chgData name="Surya Teja" userId="6af75c50c87bfdb8" providerId="LiveId" clId="{44C934C0-C291-48F5-B008-62D323160DC8}" dt="2024-07-11T07:59:39.285" v="2446" actId="14100"/>
          <ac:spMkLst>
            <pc:docMk/>
            <pc:sldMk cId="3091939596" sldId="277"/>
            <ac:spMk id="8" creationId="{1FF98E67-1522-4DCD-9C3D-9842D62DE732}"/>
          </ac:spMkLst>
        </pc:spChg>
        <pc:spChg chg="mod">
          <ac:chgData name="Surya Teja" userId="6af75c50c87bfdb8" providerId="LiveId" clId="{44C934C0-C291-48F5-B008-62D323160DC8}" dt="2024-07-11T07:59:05.783" v="2441"/>
          <ac:spMkLst>
            <pc:docMk/>
            <pc:sldMk cId="3091939596" sldId="277"/>
            <ac:spMk id="9" creationId="{59C2F400-FB39-4CC2-B81E-C1D25A54517D}"/>
          </ac:spMkLst>
        </pc:spChg>
        <pc:spChg chg="mod">
          <ac:chgData name="Surya Teja" userId="6af75c50c87bfdb8" providerId="LiveId" clId="{44C934C0-C291-48F5-B008-62D323160DC8}" dt="2024-07-11T07:59:38.851" v="2445"/>
          <ac:spMkLst>
            <pc:docMk/>
            <pc:sldMk cId="3091939596" sldId="277"/>
            <ac:spMk id="10" creationId="{533B17BA-76C0-45E5-9FEF-9AA766C4683A}"/>
          </ac:spMkLst>
        </pc:spChg>
        <pc:picChg chg="add mod">
          <ac:chgData name="Surya Teja" userId="6af75c50c87bfdb8" providerId="LiveId" clId="{44C934C0-C291-48F5-B008-62D323160DC8}" dt="2024-07-11T07:52:00.133" v="2403" actId="14100"/>
          <ac:picMkLst>
            <pc:docMk/>
            <pc:sldMk cId="3091939596" sldId="277"/>
            <ac:picMk id="5" creationId="{F43A30E6-895B-4491-835C-65B09E0DE637}"/>
          </ac:picMkLst>
        </pc:picChg>
      </pc:sldChg>
      <pc:sldChg chg="new del">
        <pc:chgData name="Surya Teja" userId="6af75c50c87bfdb8" providerId="LiveId" clId="{44C934C0-C291-48F5-B008-62D323160DC8}" dt="2024-07-11T07:43:28.598" v="2250" actId="2696"/>
        <pc:sldMkLst>
          <pc:docMk/>
          <pc:sldMk cId="825454535" sldId="278"/>
        </pc:sldMkLst>
      </pc:sldChg>
      <pc:sldChg chg="addSp delSp modSp new del mod setBg">
        <pc:chgData name="Surya Teja" userId="6af75c50c87bfdb8" providerId="LiveId" clId="{44C934C0-C291-48F5-B008-62D323160DC8}" dt="2024-07-11T09:39:29.096" v="2674" actId="47"/>
        <pc:sldMkLst>
          <pc:docMk/>
          <pc:sldMk cId="2911871529" sldId="278"/>
        </pc:sldMkLst>
        <pc:spChg chg="del">
          <ac:chgData name="Surya Teja" userId="6af75c50c87bfdb8" providerId="LiveId" clId="{44C934C0-C291-48F5-B008-62D323160DC8}" dt="2024-07-11T08:16:32.579" v="2455" actId="478"/>
          <ac:spMkLst>
            <pc:docMk/>
            <pc:sldMk cId="2911871529" sldId="278"/>
            <ac:spMk id="2" creationId="{FEC23356-242F-438C-AD08-2F65AF8F8680}"/>
          </ac:spMkLst>
        </pc:spChg>
        <pc:spChg chg="del">
          <ac:chgData name="Surya Teja" userId="6af75c50c87bfdb8" providerId="LiveId" clId="{44C934C0-C291-48F5-B008-62D323160DC8}" dt="2024-07-11T08:16:34.033" v="2456" actId="478"/>
          <ac:spMkLst>
            <pc:docMk/>
            <pc:sldMk cId="2911871529" sldId="278"/>
            <ac:spMk id="3" creationId="{4A658BFC-2164-4D28-861A-85B9718AF309}"/>
          </ac:spMkLst>
        </pc:spChg>
        <pc:spChg chg="add mod">
          <ac:chgData name="Surya Teja" userId="6af75c50c87bfdb8" providerId="LiveId" clId="{44C934C0-C291-48F5-B008-62D323160DC8}" dt="2024-07-11T08:19:45.367" v="2585" actId="1076"/>
          <ac:spMkLst>
            <pc:docMk/>
            <pc:sldMk cId="2911871529" sldId="278"/>
            <ac:spMk id="4" creationId="{90CEDE11-F6D3-42D6-A515-315D735E1EF2}"/>
          </ac:spMkLst>
        </pc:spChg>
        <pc:spChg chg="add mod">
          <ac:chgData name="Surya Teja" userId="6af75c50c87bfdb8" providerId="LiveId" clId="{44C934C0-C291-48F5-B008-62D323160DC8}" dt="2024-07-11T08:19:38.944" v="2584" actId="207"/>
          <ac:spMkLst>
            <pc:docMk/>
            <pc:sldMk cId="2911871529" sldId="278"/>
            <ac:spMk id="5" creationId="{AF293151-755E-4DFE-B683-C4066FF6A2C8}"/>
          </ac:spMkLst>
        </pc:spChg>
        <pc:picChg chg="add mod">
          <ac:chgData name="Surya Teja" userId="6af75c50c87bfdb8" providerId="LiveId" clId="{44C934C0-C291-48F5-B008-62D323160DC8}" dt="2024-07-11T08:21:59.106" v="2589" actId="1076"/>
          <ac:picMkLst>
            <pc:docMk/>
            <pc:sldMk cId="2911871529" sldId="278"/>
            <ac:picMk id="7" creationId="{C37676DE-E0CC-4CD5-8044-8109F4CF77CE}"/>
          </ac:picMkLst>
        </pc:picChg>
      </pc:sldChg>
      <pc:sldChg chg="addSp delSp modSp add del mod setBg">
        <pc:chgData name="Surya Teja" userId="6af75c50c87bfdb8" providerId="LiveId" clId="{44C934C0-C291-48F5-B008-62D323160DC8}" dt="2024-07-11T13:35:14.600" v="3192" actId="2696"/>
        <pc:sldMkLst>
          <pc:docMk/>
          <pc:sldMk cId="3645890574" sldId="278"/>
        </pc:sldMkLst>
        <pc:spChg chg="mod topLvl">
          <ac:chgData name="Surya Teja" userId="6af75c50c87bfdb8" providerId="LiveId" clId="{44C934C0-C291-48F5-B008-62D323160DC8}" dt="2024-07-11T09:51:33.715" v="2756" actId="20577"/>
          <ac:spMkLst>
            <pc:docMk/>
            <pc:sldMk cId="3645890574" sldId="278"/>
            <ac:spMk id="28" creationId="{3BB5EDA2-E9E7-45F6-83DD-5732B09706BF}"/>
          </ac:spMkLst>
        </pc:spChg>
        <pc:spChg chg="mod topLvl">
          <ac:chgData name="Surya Teja" userId="6af75c50c87bfdb8" providerId="LiveId" clId="{44C934C0-C291-48F5-B008-62D323160DC8}" dt="2024-07-11T09:51:42.969" v="2760" actId="20577"/>
          <ac:spMkLst>
            <pc:docMk/>
            <pc:sldMk cId="3645890574" sldId="278"/>
            <ac:spMk id="31" creationId="{2C70C3B2-83FC-4F95-AD91-2CCDF08019AD}"/>
          </ac:spMkLst>
        </pc:spChg>
        <pc:spChg chg="mod topLvl">
          <ac:chgData name="Surya Teja" userId="6af75c50c87bfdb8" providerId="LiveId" clId="{44C934C0-C291-48F5-B008-62D323160DC8}" dt="2024-07-11T09:51:47.802" v="2762" actId="20577"/>
          <ac:spMkLst>
            <pc:docMk/>
            <pc:sldMk cId="3645890574" sldId="278"/>
            <ac:spMk id="34" creationId="{7A476F35-D4A3-4898-A3F8-8BCE8D1AED2A}"/>
          </ac:spMkLst>
        </pc:spChg>
        <pc:spChg chg="mod topLvl">
          <ac:chgData name="Surya Teja" userId="6af75c50c87bfdb8" providerId="LiveId" clId="{44C934C0-C291-48F5-B008-62D323160DC8}" dt="2024-07-11T09:51:38.008" v="2758" actId="20577"/>
          <ac:spMkLst>
            <pc:docMk/>
            <pc:sldMk cId="3645890574" sldId="278"/>
            <ac:spMk id="37" creationId="{D4820D31-0011-4E8D-9CBE-8FAA37D3B518}"/>
          </ac:spMkLst>
        </pc:spChg>
        <pc:spChg chg="mod topLvl">
          <ac:chgData name="Surya Teja" userId="6af75c50c87bfdb8" providerId="LiveId" clId="{44C934C0-C291-48F5-B008-62D323160DC8}" dt="2024-07-11T09:51:52.357" v="2764" actId="20577"/>
          <ac:spMkLst>
            <pc:docMk/>
            <pc:sldMk cId="3645890574" sldId="278"/>
            <ac:spMk id="40" creationId="{BED3D76C-C962-4020-9F12-7AF281AD79BB}"/>
          </ac:spMkLst>
        </pc:spChg>
        <pc:grpChg chg="del">
          <ac:chgData name="Surya Teja" userId="6af75c50c87bfdb8" providerId="LiveId" clId="{44C934C0-C291-48F5-B008-62D323160DC8}" dt="2024-07-11T09:51:10.356" v="2748" actId="478"/>
          <ac:grpSpMkLst>
            <pc:docMk/>
            <pc:sldMk cId="3645890574" sldId="278"/>
            <ac:grpSpMk id="27" creationId="{1018E80F-2326-44B5-9F7B-76757DF503F9}"/>
          </ac:grpSpMkLst>
        </pc:grpChg>
        <pc:grpChg chg="add del">
          <ac:chgData name="Surya Teja" userId="6af75c50c87bfdb8" providerId="LiveId" clId="{44C934C0-C291-48F5-B008-62D323160DC8}" dt="2024-07-11T09:51:21.834" v="2752" actId="478"/>
          <ac:grpSpMkLst>
            <pc:docMk/>
            <pc:sldMk cId="3645890574" sldId="278"/>
            <ac:grpSpMk id="30" creationId="{E9588607-FDA8-4FBC-B9AC-FA414CBDC473}"/>
          </ac:grpSpMkLst>
        </pc:grpChg>
        <pc:grpChg chg="del">
          <ac:chgData name="Surya Teja" userId="6af75c50c87bfdb8" providerId="LiveId" clId="{44C934C0-C291-48F5-B008-62D323160DC8}" dt="2024-07-11T09:51:24.465" v="2753" actId="478"/>
          <ac:grpSpMkLst>
            <pc:docMk/>
            <pc:sldMk cId="3645890574" sldId="278"/>
            <ac:grpSpMk id="33" creationId="{6E25DD16-31EF-4BC3-8371-3DF47174D1CB}"/>
          </ac:grpSpMkLst>
        </pc:grpChg>
        <pc:grpChg chg="del">
          <ac:chgData name="Surya Teja" userId="6af75c50c87bfdb8" providerId="LiveId" clId="{44C934C0-C291-48F5-B008-62D323160DC8}" dt="2024-07-11T09:51:14.246" v="2749" actId="478"/>
          <ac:grpSpMkLst>
            <pc:docMk/>
            <pc:sldMk cId="3645890574" sldId="278"/>
            <ac:grpSpMk id="36" creationId="{0C64E499-0325-413A-A0AB-6FAE9C853496}"/>
          </ac:grpSpMkLst>
        </pc:grpChg>
        <pc:grpChg chg="del">
          <ac:chgData name="Surya Teja" userId="6af75c50c87bfdb8" providerId="LiveId" clId="{44C934C0-C291-48F5-B008-62D323160DC8}" dt="2024-07-11T09:51:26.803" v="2754" actId="478"/>
          <ac:grpSpMkLst>
            <pc:docMk/>
            <pc:sldMk cId="3645890574" sldId="278"/>
            <ac:grpSpMk id="39" creationId="{DE9DEE6C-0747-47E0-A646-3D7641CED63F}"/>
          </ac:grpSpMkLst>
        </pc:grpChg>
        <pc:picChg chg="mod">
          <ac:chgData name="Surya Teja" userId="6af75c50c87bfdb8" providerId="LiveId" clId="{44C934C0-C291-48F5-B008-62D323160DC8}" dt="2024-07-11T10:02:27.638" v="2792" actId="14826"/>
          <ac:picMkLst>
            <pc:docMk/>
            <pc:sldMk cId="3645890574" sldId="278"/>
            <ac:picMk id="9" creationId="{01BB1427-1DC5-4F66-A0E0-39F3F8C03228}"/>
          </ac:picMkLst>
        </pc:picChg>
        <pc:picChg chg="mod">
          <ac:chgData name="Surya Teja" userId="6af75c50c87bfdb8" providerId="LiveId" clId="{44C934C0-C291-48F5-B008-62D323160DC8}" dt="2024-07-11T10:02:10.020" v="2791" actId="14826"/>
          <ac:picMkLst>
            <pc:docMk/>
            <pc:sldMk cId="3645890574" sldId="278"/>
            <ac:picMk id="11" creationId="{A9FC8D95-55F4-44A4-ADC0-7A692CE2CF89}"/>
          </ac:picMkLst>
        </pc:picChg>
        <pc:picChg chg="del topLvl">
          <ac:chgData name="Surya Teja" userId="6af75c50c87bfdb8" providerId="LiveId" clId="{44C934C0-C291-48F5-B008-62D323160DC8}" dt="2024-07-11T09:51:10.356" v="2748" actId="478"/>
          <ac:picMkLst>
            <pc:docMk/>
            <pc:sldMk cId="3645890574" sldId="278"/>
            <ac:picMk id="29" creationId="{FA13EBCA-BB3A-4CB8-B788-0FE8DCCB7156}"/>
          </ac:picMkLst>
        </pc:picChg>
        <pc:picChg chg="del topLvl">
          <ac:chgData name="Surya Teja" userId="6af75c50c87bfdb8" providerId="LiveId" clId="{44C934C0-C291-48F5-B008-62D323160DC8}" dt="2024-07-11T09:51:21.834" v="2752" actId="478"/>
          <ac:picMkLst>
            <pc:docMk/>
            <pc:sldMk cId="3645890574" sldId="278"/>
            <ac:picMk id="32" creationId="{A0F6ECFC-1FD0-46A5-90B8-430D21988FD5}"/>
          </ac:picMkLst>
        </pc:picChg>
        <pc:picChg chg="del topLvl">
          <ac:chgData name="Surya Teja" userId="6af75c50c87bfdb8" providerId="LiveId" clId="{44C934C0-C291-48F5-B008-62D323160DC8}" dt="2024-07-11T09:51:24.465" v="2753" actId="478"/>
          <ac:picMkLst>
            <pc:docMk/>
            <pc:sldMk cId="3645890574" sldId="278"/>
            <ac:picMk id="35" creationId="{E6B9440A-B49D-4BDF-BE39-420CB341EF95}"/>
          </ac:picMkLst>
        </pc:picChg>
        <pc:picChg chg="del topLvl">
          <ac:chgData name="Surya Teja" userId="6af75c50c87bfdb8" providerId="LiveId" clId="{44C934C0-C291-48F5-B008-62D323160DC8}" dt="2024-07-11T09:51:14.246" v="2749" actId="478"/>
          <ac:picMkLst>
            <pc:docMk/>
            <pc:sldMk cId="3645890574" sldId="278"/>
            <ac:picMk id="38" creationId="{B631FE23-71CE-4869-B3A7-37434C5FC20F}"/>
          </ac:picMkLst>
        </pc:picChg>
        <pc:picChg chg="del topLvl">
          <ac:chgData name="Surya Teja" userId="6af75c50c87bfdb8" providerId="LiveId" clId="{44C934C0-C291-48F5-B008-62D323160DC8}" dt="2024-07-11T09:51:26.803" v="2754" actId="478"/>
          <ac:picMkLst>
            <pc:docMk/>
            <pc:sldMk cId="3645890574" sldId="278"/>
            <ac:picMk id="41" creationId="{4F382356-8668-4898-927D-A19759B22E24}"/>
          </ac:picMkLst>
        </pc:picChg>
      </pc:sldChg>
      <pc:sldChg chg="addSp delSp modSp new mod ord modTransition setBg">
        <pc:chgData name="Surya Teja" userId="6af75c50c87bfdb8" providerId="LiveId" clId="{44C934C0-C291-48F5-B008-62D323160DC8}" dt="2024-07-12T07:18:44.238" v="5915"/>
        <pc:sldMkLst>
          <pc:docMk/>
          <pc:sldMk cId="624095842" sldId="279"/>
        </pc:sldMkLst>
        <pc:spChg chg="add del">
          <ac:chgData name="Surya Teja" userId="6af75c50c87bfdb8" providerId="LiveId" clId="{44C934C0-C291-48F5-B008-62D323160DC8}" dt="2024-07-12T07:06:46.414" v="5794"/>
          <ac:spMkLst>
            <pc:docMk/>
            <pc:sldMk cId="624095842" sldId="279"/>
            <ac:spMk id="2" creationId="{BCEDC3DC-0540-4C50-ACA5-E65039CB5A64}"/>
          </ac:spMkLst>
        </pc:spChg>
        <pc:spChg chg="del">
          <ac:chgData name="Surya Teja" userId="6af75c50c87bfdb8" providerId="LiveId" clId="{44C934C0-C291-48F5-B008-62D323160DC8}" dt="2024-07-11T10:03:17.885" v="2794" actId="478"/>
          <ac:spMkLst>
            <pc:docMk/>
            <pc:sldMk cId="624095842" sldId="279"/>
            <ac:spMk id="2" creationId="{E0A90FC3-C177-404D-922D-9D15C50CF75E}"/>
          </ac:spMkLst>
        </pc:spChg>
        <pc:spChg chg="del">
          <ac:chgData name="Surya Teja" userId="6af75c50c87bfdb8" providerId="LiveId" clId="{44C934C0-C291-48F5-B008-62D323160DC8}" dt="2024-07-11T10:03:19.786" v="2795" actId="478"/>
          <ac:spMkLst>
            <pc:docMk/>
            <pc:sldMk cId="624095842" sldId="279"/>
            <ac:spMk id="3" creationId="{7D0B9B74-CD28-424D-80F2-61CF8D41D678}"/>
          </ac:spMkLst>
        </pc:spChg>
        <pc:spChg chg="add mod">
          <ac:chgData name="Surya Teja" userId="6af75c50c87bfdb8" providerId="LiveId" clId="{44C934C0-C291-48F5-B008-62D323160DC8}" dt="2024-07-12T07:04:38.562" v="5771" actId="404"/>
          <ac:spMkLst>
            <pc:docMk/>
            <pc:sldMk cId="624095842" sldId="279"/>
            <ac:spMk id="4" creationId="{A61EDC9B-180B-4E0D-9E06-7EABAE08604D}"/>
          </ac:spMkLst>
        </pc:spChg>
        <pc:spChg chg="add mod">
          <ac:chgData name="Surya Teja" userId="6af75c50c87bfdb8" providerId="LiveId" clId="{44C934C0-C291-48F5-B008-62D323160DC8}" dt="2024-07-11T14:10:52.383" v="4705"/>
          <ac:spMkLst>
            <pc:docMk/>
            <pc:sldMk cId="624095842" sldId="279"/>
            <ac:spMk id="5" creationId="{D1A5A8F6-2BF0-414C-9D4A-77259A57428D}"/>
          </ac:spMkLst>
        </pc:spChg>
        <pc:spChg chg="mod">
          <ac:chgData name="Surya Teja" userId="6af75c50c87bfdb8" providerId="LiveId" clId="{44C934C0-C291-48F5-B008-62D323160DC8}" dt="2024-07-12T07:18:11.532" v="5910" actId="207"/>
          <ac:spMkLst>
            <pc:docMk/>
            <pc:sldMk cId="624095842" sldId="279"/>
            <ac:spMk id="8" creationId="{5D540C7B-758D-4655-AD1B-B8D0417DBE2F}"/>
          </ac:spMkLst>
        </pc:spChg>
        <pc:spChg chg="mod">
          <ac:chgData name="Surya Teja" userId="6af75c50c87bfdb8" providerId="LiveId" clId="{44C934C0-C291-48F5-B008-62D323160DC8}" dt="2024-07-12T07:18:07.992" v="5909" actId="207"/>
          <ac:spMkLst>
            <pc:docMk/>
            <pc:sldMk cId="624095842" sldId="279"/>
            <ac:spMk id="9" creationId="{D7C9B731-26D7-4CB4-827F-4C09FF54769B}"/>
          </ac:spMkLst>
        </pc:spChg>
        <pc:spChg chg="mod">
          <ac:chgData name="Surya Teja" userId="6af75c50c87bfdb8" providerId="LiveId" clId="{44C934C0-C291-48F5-B008-62D323160DC8}" dt="2024-07-12T07:16:53.333" v="5889" actId="207"/>
          <ac:spMkLst>
            <pc:docMk/>
            <pc:sldMk cId="624095842" sldId="279"/>
            <ac:spMk id="11" creationId="{3632FD44-B92C-4CEF-BDD0-6700478EF527}"/>
          </ac:spMkLst>
        </pc:spChg>
        <pc:spChg chg="mod">
          <ac:chgData name="Surya Teja" userId="6af75c50c87bfdb8" providerId="LiveId" clId="{44C934C0-C291-48F5-B008-62D323160DC8}" dt="2024-07-12T07:16:56.213" v="5890" actId="207"/>
          <ac:spMkLst>
            <pc:docMk/>
            <pc:sldMk cId="624095842" sldId="279"/>
            <ac:spMk id="12" creationId="{E80D06AC-871C-4FA4-A0CE-E2037C111E78}"/>
          </ac:spMkLst>
        </pc:spChg>
        <pc:spChg chg="mod">
          <ac:chgData name="Surya Teja" userId="6af75c50c87bfdb8" providerId="LiveId" clId="{44C934C0-C291-48F5-B008-62D323160DC8}" dt="2024-07-12T07:15:33.196" v="5878" actId="207"/>
          <ac:spMkLst>
            <pc:docMk/>
            <pc:sldMk cId="624095842" sldId="279"/>
            <ac:spMk id="14" creationId="{66DCC598-8DA6-455F-B013-0E5001F9C80A}"/>
          </ac:spMkLst>
        </pc:spChg>
        <pc:spChg chg="mod">
          <ac:chgData name="Surya Teja" userId="6af75c50c87bfdb8" providerId="LiveId" clId="{44C934C0-C291-48F5-B008-62D323160DC8}" dt="2024-07-12T07:15:33.196" v="5878" actId="207"/>
          <ac:spMkLst>
            <pc:docMk/>
            <pc:sldMk cId="624095842" sldId="279"/>
            <ac:spMk id="15" creationId="{B0410B87-C107-4AB9-9B3F-B8E9CEDDF722}"/>
          </ac:spMkLst>
        </pc:spChg>
        <pc:spChg chg="add del mod ord">
          <ac:chgData name="Surya Teja" userId="6af75c50c87bfdb8" providerId="LiveId" clId="{44C934C0-C291-48F5-B008-62D323160DC8}" dt="2024-07-12T07:15:52.013" v="5880" actId="478"/>
          <ac:spMkLst>
            <pc:docMk/>
            <pc:sldMk cId="624095842" sldId="279"/>
            <ac:spMk id="16" creationId="{834B85F9-F968-4FFC-89FB-335CE849D0AC}"/>
          </ac:spMkLst>
        </pc:spChg>
        <pc:spChg chg="add del mod ord">
          <ac:chgData name="Surya Teja" userId="6af75c50c87bfdb8" providerId="LiveId" clId="{44C934C0-C291-48F5-B008-62D323160DC8}" dt="2024-07-12T07:17:10.203" v="5894" actId="478"/>
          <ac:spMkLst>
            <pc:docMk/>
            <pc:sldMk cId="624095842" sldId="279"/>
            <ac:spMk id="17" creationId="{D15B453A-FC98-4DD7-A1F3-F1CF701A0DC1}"/>
          </ac:spMkLst>
        </pc:spChg>
        <pc:spChg chg="add mod ord">
          <ac:chgData name="Surya Teja" userId="6af75c50c87bfdb8" providerId="LiveId" clId="{44C934C0-C291-48F5-B008-62D323160DC8}" dt="2024-07-12T07:18:02.647" v="5908" actId="1076"/>
          <ac:spMkLst>
            <pc:docMk/>
            <pc:sldMk cId="624095842" sldId="279"/>
            <ac:spMk id="18" creationId="{0242806D-6989-4DCF-B33D-2AE89901DB9C}"/>
          </ac:spMkLst>
        </pc:spChg>
        <pc:grpChg chg="add mod">
          <ac:chgData name="Surya Teja" userId="6af75c50c87bfdb8" providerId="LiveId" clId="{44C934C0-C291-48F5-B008-62D323160DC8}" dt="2024-07-12T07:17:52.735" v="5905" actId="1076"/>
          <ac:grpSpMkLst>
            <pc:docMk/>
            <pc:sldMk cId="624095842" sldId="279"/>
            <ac:grpSpMk id="7" creationId="{4296C0E6-A954-4074-AF1B-9BEA97EE1921}"/>
          </ac:grpSpMkLst>
        </pc:grpChg>
        <pc:grpChg chg="add del mod">
          <ac:chgData name="Surya Teja" userId="6af75c50c87bfdb8" providerId="LiveId" clId="{44C934C0-C291-48F5-B008-62D323160DC8}" dt="2024-07-12T07:17:07.618" v="5893" actId="478"/>
          <ac:grpSpMkLst>
            <pc:docMk/>
            <pc:sldMk cId="624095842" sldId="279"/>
            <ac:grpSpMk id="10" creationId="{61CF5B4C-34AE-4F25-B907-15CD49AABC21}"/>
          </ac:grpSpMkLst>
        </pc:grpChg>
        <pc:grpChg chg="add mod">
          <ac:chgData name="Surya Teja" userId="6af75c50c87bfdb8" providerId="LiveId" clId="{44C934C0-C291-48F5-B008-62D323160DC8}" dt="2024-07-12T07:15:04.379" v="5875" actId="1076"/>
          <ac:grpSpMkLst>
            <pc:docMk/>
            <pc:sldMk cId="624095842" sldId="279"/>
            <ac:grpSpMk id="13" creationId="{567CF313-6198-4263-ADB7-7CB85092506D}"/>
          </ac:grpSpMkLst>
        </pc:grpChg>
        <pc:picChg chg="add del mod">
          <ac:chgData name="Surya Teja" userId="6af75c50c87bfdb8" providerId="LiveId" clId="{44C934C0-C291-48F5-B008-62D323160DC8}" dt="2024-07-11T14:25:04.819" v="4805" actId="931"/>
          <ac:picMkLst>
            <pc:docMk/>
            <pc:sldMk cId="624095842" sldId="279"/>
            <ac:picMk id="7" creationId="{BD1C6958-29FB-4130-934E-90C45AFB6AFF}"/>
          </ac:picMkLst>
        </pc:picChg>
        <pc:cxnChg chg="add mod">
          <ac:chgData name="Surya Teja" userId="6af75c50c87bfdb8" providerId="LiveId" clId="{44C934C0-C291-48F5-B008-62D323160DC8}" dt="2024-07-11T14:10:52.383" v="4705"/>
          <ac:cxnSpMkLst>
            <pc:docMk/>
            <pc:sldMk cId="624095842" sldId="279"/>
            <ac:cxnSpMk id="3" creationId="{0171A010-1579-48B2-BC85-AABE9C9AE388}"/>
          </ac:cxnSpMkLst>
        </pc:cxnChg>
        <pc:cxnChg chg="add mod">
          <ac:chgData name="Surya Teja" userId="6af75c50c87bfdb8" providerId="LiveId" clId="{44C934C0-C291-48F5-B008-62D323160DC8}" dt="2024-07-11T14:10:52.383" v="4705"/>
          <ac:cxnSpMkLst>
            <pc:docMk/>
            <pc:sldMk cId="624095842" sldId="279"/>
            <ac:cxnSpMk id="6" creationId="{84267F9F-50C8-43B7-BFF8-14DCD18241E7}"/>
          </ac:cxnSpMkLst>
        </pc:cxnChg>
      </pc:sldChg>
      <pc:sldChg chg="new del">
        <pc:chgData name="Surya Teja" userId="6af75c50c87bfdb8" providerId="LiveId" clId="{44C934C0-C291-48F5-B008-62D323160DC8}" dt="2024-07-11T09:32:17.984" v="2660" actId="2696"/>
        <pc:sldMkLst>
          <pc:docMk/>
          <pc:sldMk cId="1702654659" sldId="279"/>
        </pc:sldMkLst>
      </pc:sldChg>
      <pc:sldChg chg="addSp delSp modSp new del mod">
        <pc:chgData name="Surya Teja" userId="6af75c50c87bfdb8" providerId="LiveId" clId="{44C934C0-C291-48F5-B008-62D323160DC8}" dt="2024-07-11T09:31:37.323" v="2652" actId="47"/>
        <pc:sldMkLst>
          <pc:docMk/>
          <pc:sldMk cId="2265716291" sldId="279"/>
        </pc:sldMkLst>
        <pc:spChg chg="del">
          <ac:chgData name="Surya Teja" userId="6af75c50c87bfdb8" providerId="LiveId" clId="{44C934C0-C291-48F5-B008-62D323160DC8}" dt="2024-07-11T08:23:24.118" v="2591" actId="478"/>
          <ac:spMkLst>
            <pc:docMk/>
            <pc:sldMk cId="2265716291" sldId="279"/>
            <ac:spMk id="2" creationId="{BB65558C-A309-4A6E-B971-AD1EBAEFED0B}"/>
          </ac:spMkLst>
        </pc:spChg>
        <pc:spChg chg="del">
          <ac:chgData name="Surya Teja" userId="6af75c50c87bfdb8" providerId="LiveId" clId="{44C934C0-C291-48F5-B008-62D323160DC8}" dt="2024-07-11T08:23:25.974" v="2592" actId="478"/>
          <ac:spMkLst>
            <pc:docMk/>
            <pc:sldMk cId="2265716291" sldId="279"/>
            <ac:spMk id="3" creationId="{C6637AD8-80E1-41FB-A205-77806E8EE8AA}"/>
          </ac:spMkLst>
        </pc:spChg>
        <pc:picChg chg="add del mod modCrop">
          <ac:chgData name="Surya Teja" userId="6af75c50c87bfdb8" providerId="LiveId" clId="{44C934C0-C291-48F5-B008-62D323160DC8}" dt="2024-07-11T08:31:53.530" v="2649" actId="478"/>
          <ac:picMkLst>
            <pc:docMk/>
            <pc:sldMk cId="2265716291" sldId="279"/>
            <ac:picMk id="5" creationId="{5DF30875-233A-48F3-9C75-33465DC3B5A5}"/>
          </ac:picMkLst>
        </pc:picChg>
      </pc:sldChg>
      <pc:sldChg chg="new del">
        <pc:chgData name="Surya Teja" userId="6af75c50c87bfdb8" providerId="LiveId" clId="{44C934C0-C291-48F5-B008-62D323160DC8}" dt="2024-07-11T09:31:37.323" v="2652" actId="47"/>
        <pc:sldMkLst>
          <pc:docMk/>
          <pc:sldMk cId="395107198" sldId="280"/>
        </pc:sldMkLst>
      </pc:sldChg>
      <pc:sldChg chg="add del">
        <pc:chgData name="Surya Teja" userId="6af75c50c87bfdb8" providerId="LiveId" clId="{44C934C0-C291-48F5-B008-62D323160DC8}" dt="2024-07-11T11:27:44.139" v="3124" actId="2696"/>
        <pc:sldMkLst>
          <pc:docMk/>
          <pc:sldMk cId="1108132801" sldId="280"/>
        </pc:sldMkLst>
      </pc:sldChg>
      <pc:sldChg chg="add del setBg">
        <pc:chgData name="Surya Teja" userId="6af75c50c87bfdb8" providerId="LiveId" clId="{44C934C0-C291-48F5-B008-62D323160DC8}" dt="2024-07-11T09:39:28.396" v="2673" actId="47"/>
        <pc:sldMkLst>
          <pc:docMk/>
          <pc:sldMk cId="3750287278" sldId="280"/>
        </pc:sldMkLst>
      </pc:sldChg>
      <pc:sldChg chg="addSp delSp modSp add mod modTransition">
        <pc:chgData name="Surya Teja" userId="6af75c50c87bfdb8" providerId="LiveId" clId="{44C934C0-C291-48F5-B008-62D323160DC8}" dt="2024-07-12T10:39:04.086" v="6240"/>
        <pc:sldMkLst>
          <pc:docMk/>
          <pc:sldMk cId="983895485" sldId="281"/>
        </pc:sldMkLst>
        <pc:spChg chg="add mod">
          <ac:chgData name="Surya Teja" userId="6af75c50c87bfdb8" providerId="LiveId" clId="{44C934C0-C291-48F5-B008-62D323160DC8}" dt="2024-07-11T14:09:39.966" v="4688" actId="207"/>
          <ac:spMkLst>
            <pc:docMk/>
            <pc:sldMk cId="983895485" sldId="281"/>
            <ac:spMk id="8" creationId="{8654B81A-5F43-4020-BFC5-EEECB8D3ED5E}"/>
          </ac:spMkLst>
        </pc:spChg>
        <pc:grpChg chg="del">
          <ac:chgData name="Surya Teja" userId="6af75c50c87bfdb8" providerId="LiveId" clId="{44C934C0-C291-48F5-B008-62D323160DC8}" dt="2024-07-11T11:28:39.068" v="3131" actId="478"/>
          <ac:grpSpMkLst>
            <pc:docMk/>
            <pc:sldMk cId="983895485" sldId="281"/>
            <ac:grpSpMk id="11" creationId="{8523E52A-2C72-42DB-BC7A-624A221C6142}"/>
          </ac:grpSpMkLst>
        </pc:grpChg>
        <pc:grpChg chg="del">
          <ac:chgData name="Surya Teja" userId="6af75c50c87bfdb8" providerId="LiveId" clId="{44C934C0-C291-48F5-B008-62D323160DC8}" dt="2024-07-11T11:28:21.664" v="3128" actId="478"/>
          <ac:grpSpMkLst>
            <pc:docMk/>
            <pc:sldMk cId="983895485" sldId="281"/>
            <ac:grpSpMk id="19" creationId="{AED1897A-8208-4670-8B78-85DBDE913B6E}"/>
          </ac:grpSpMkLst>
        </pc:grpChg>
        <pc:picChg chg="add mod">
          <ac:chgData name="Surya Teja" userId="6af75c50c87bfdb8" providerId="LiveId" clId="{44C934C0-C291-48F5-B008-62D323160DC8}" dt="2024-07-11T11:30:15.754" v="3146" actId="1076"/>
          <ac:picMkLst>
            <pc:docMk/>
            <pc:sldMk cId="983895485" sldId="281"/>
            <ac:picMk id="4" creationId="{AEEA8EFE-4B8E-44D2-91F7-626044606107}"/>
          </ac:picMkLst>
        </pc:picChg>
        <pc:picChg chg="add mod">
          <ac:chgData name="Surya Teja" userId="6af75c50c87bfdb8" providerId="LiveId" clId="{44C934C0-C291-48F5-B008-62D323160DC8}" dt="2024-07-11T11:30:57.692" v="3156" actId="1076"/>
          <ac:picMkLst>
            <pc:docMk/>
            <pc:sldMk cId="983895485" sldId="281"/>
            <ac:picMk id="6" creationId="{7DB3B9FA-1095-49D1-82EC-13D90896149B}"/>
          </ac:picMkLst>
        </pc:picChg>
        <pc:picChg chg="add mod">
          <ac:chgData name="Surya Teja" userId="6af75c50c87bfdb8" providerId="LiveId" clId="{44C934C0-C291-48F5-B008-62D323160DC8}" dt="2024-07-11T11:31:06.889" v="3157" actId="14826"/>
          <ac:picMkLst>
            <pc:docMk/>
            <pc:sldMk cId="983895485" sldId="281"/>
            <ac:picMk id="14" creationId="{50546B97-BE0C-40FD-9BAC-93139481E19D}"/>
          </ac:picMkLst>
        </pc:picChg>
        <pc:picChg chg="mod">
          <ac:chgData name="Surya Teja" userId="6af75c50c87bfdb8" providerId="LiveId" clId="{44C934C0-C291-48F5-B008-62D323160DC8}" dt="2024-07-11T11:30:47.330" v="3155" actId="1076"/>
          <ac:picMkLst>
            <pc:docMk/>
            <pc:sldMk cId="983895485" sldId="281"/>
            <ac:picMk id="23" creationId="{17846856-4849-413E-90A6-08DABE7E4AB7}"/>
          </ac:picMkLst>
        </pc:picChg>
        <pc:cxnChg chg="add mod">
          <ac:chgData name="Surya Teja" userId="6af75c50c87bfdb8" providerId="LiveId" clId="{44C934C0-C291-48F5-B008-62D323160DC8}" dt="2024-07-11T14:08:49.056" v="4679"/>
          <ac:cxnSpMkLst>
            <pc:docMk/>
            <pc:sldMk cId="983895485" sldId="281"/>
            <ac:cxnSpMk id="7" creationId="{FF7275E2-E86D-408A-B71E-E18597ACBCBB}"/>
          </ac:cxnSpMkLst>
        </pc:cxnChg>
        <pc:cxnChg chg="add mod">
          <ac:chgData name="Surya Teja" userId="6af75c50c87bfdb8" providerId="LiveId" clId="{44C934C0-C291-48F5-B008-62D323160DC8}" dt="2024-07-11T14:08:49.056" v="4679"/>
          <ac:cxnSpMkLst>
            <pc:docMk/>
            <pc:sldMk cId="983895485" sldId="281"/>
            <ac:cxnSpMk id="9" creationId="{15A0BCFE-F824-40A5-92DB-743D515F33C3}"/>
          </ac:cxnSpMkLst>
        </pc:cxnChg>
      </pc:sldChg>
      <pc:sldChg chg="addSp delSp modSp add modTransition">
        <pc:chgData name="Surya Teja" userId="6af75c50c87bfdb8" providerId="LiveId" clId="{44C934C0-C291-48F5-B008-62D323160DC8}" dt="2024-07-12T10:39:24.366" v="6246"/>
        <pc:sldMkLst>
          <pc:docMk/>
          <pc:sldMk cId="3969863109" sldId="282"/>
        </pc:sldMkLst>
        <pc:spChg chg="add del mod">
          <ac:chgData name="Surya Teja" userId="6af75c50c87bfdb8" providerId="LiveId" clId="{44C934C0-C291-48F5-B008-62D323160DC8}" dt="2024-07-11T14:09:05.265" v="4684"/>
          <ac:spMkLst>
            <pc:docMk/>
            <pc:sldMk cId="3969863109" sldId="282"/>
            <ac:spMk id="15" creationId="{DD30F5EC-EFF6-4651-A203-720E7BCE1132}"/>
          </ac:spMkLst>
        </pc:spChg>
        <pc:spChg chg="add mod">
          <ac:chgData name="Surya Teja" userId="6af75c50c87bfdb8" providerId="LiveId" clId="{44C934C0-C291-48F5-B008-62D323160DC8}" dt="2024-07-11T14:09:53.184" v="4689"/>
          <ac:spMkLst>
            <pc:docMk/>
            <pc:sldMk cId="3969863109" sldId="282"/>
            <ac:spMk id="18" creationId="{CC60E112-6AF4-4493-B74B-FAD92A5C324C}"/>
          </ac:spMkLst>
        </pc:spChg>
        <pc:cxnChg chg="add del mod">
          <ac:chgData name="Surya Teja" userId="6af75c50c87bfdb8" providerId="LiveId" clId="{44C934C0-C291-48F5-B008-62D323160DC8}" dt="2024-07-11T14:09:05.265" v="4684"/>
          <ac:cxnSpMkLst>
            <pc:docMk/>
            <pc:sldMk cId="3969863109" sldId="282"/>
            <ac:cxnSpMk id="14" creationId="{BF99A981-2CC7-4E70-A50F-9F394EFD2A0F}"/>
          </ac:cxnSpMkLst>
        </pc:cxnChg>
        <pc:cxnChg chg="add del mod">
          <ac:chgData name="Surya Teja" userId="6af75c50c87bfdb8" providerId="LiveId" clId="{44C934C0-C291-48F5-B008-62D323160DC8}" dt="2024-07-11T14:09:05.265" v="4684"/>
          <ac:cxnSpMkLst>
            <pc:docMk/>
            <pc:sldMk cId="3969863109" sldId="282"/>
            <ac:cxnSpMk id="16" creationId="{76052BB8-B13D-4C6F-9F41-818EE9DE5CE8}"/>
          </ac:cxnSpMkLst>
        </pc:cxnChg>
        <pc:cxnChg chg="add mod">
          <ac:chgData name="Surya Teja" userId="6af75c50c87bfdb8" providerId="LiveId" clId="{44C934C0-C291-48F5-B008-62D323160DC8}" dt="2024-07-11T14:09:53.184" v="4689"/>
          <ac:cxnSpMkLst>
            <pc:docMk/>
            <pc:sldMk cId="3969863109" sldId="282"/>
            <ac:cxnSpMk id="17" creationId="{40F6FDDC-F505-43A3-8C39-D885FA14A215}"/>
          </ac:cxnSpMkLst>
        </pc:cxnChg>
        <pc:cxnChg chg="add mod">
          <ac:chgData name="Surya Teja" userId="6af75c50c87bfdb8" providerId="LiveId" clId="{44C934C0-C291-48F5-B008-62D323160DC8}" dt="2024-07-11T14:09:53.184" v="4689"/>
          <ac:cxnSpMkLst>
            <pc:docMk/>
            <pc:sldMk cId="3969863109" sldId="282"/>
            <ac:cxnSpMk id="22" creationId="{C1D6007B-F4B0-426D-A11E-737589078394}"/>
          </ac:cxnSpMkLst>
        </pc:cxnChg>
      </pc:sldChg>
      <pc:sldChg chg="add del">
        <pc:chgData name="Surya Teja" userId="6af75c50c87bfdb8" providerId="LiveId" clId="{44C934C0-C291-48F5-B008-62D323160DC8}" dt="2024-07-11T11:28:35.362" v="3130" actId="2696"/>
        <pc:sldMkLst>
          <pc:docMk/>
          <pc:sldMk cId="1741284638" sldId="283"/>
        </pc:sldMkLst>
      </pc:sldChg>
      <pc:sldChg chg="addSp delSp modSp add mod modTransition">
        <pc:chgData name="Surya Teja" userId="6af75c50c87bfdb8" providerId="LiveId" clId="{44C934C0-C291-48F5-B008-62D323160DC8}" dt="2024-07-12T10:39:07.833" v="6244"/>
        <pc:sldMkLst>
          <pc:docMk/>
          <pc:sldMk cId="4208276160" sldId="284"/>
        </pc:sldMkLst>
        <pc:spChg chg="add del mod">
          <ac:chgData name="Surya Teja" userId="6af75c50c87bfdb8" providerId="LiveId" clId="{44C934C0-C291-48F5-B008-62D323160DC8}" dt="2024-07-11T14:09:23.431" v="4687" actId="207"/>
          <ac:spMkLst>
            <pc:docMk/>
            <pc:sldMk cId="4208276160" sldId="284"/>
            <ac:spMk id="9" creationId="{D12E3159-6271-497A-88D5-650E4BFA9112}"/>
          </ac:spMkLst>
        </pc:spChg>
        <pc:cxnChg chg="add del mod">
          <ac:chgData name="Surya Teja" userId="6af75c50c87bfdb8" providerId="LiveId" clId="{44C934C0-C291-48F5-B008-62D323160DC8}" dt="2024-07-11T14:09:09.170" v="4686"/>
          <ac:cxnSpMkLst>
            <pc:docMk/>
            <pc:sldMk cId="4208276160" sldId="284"/>
            <ac:cxnSpMk id="8" creationId="{51F49A66-2E5F-4B09-8EC3-3A27FCFF8B7C}"/>
          </ac:cxnSpMkLst>
        </pc:cxnChg>
        <pc:cxnChg chg="add del mod">
          <ac:chgData name="Surya Teja" userId="6af75c50c87bfdb8" providerId="LiveId" clId="{44C934C0-C291-48F5-B008-62D323160DC8}" dt="2024-07-11T14:09:09.170" v="4686"/>
          <ac:cxnSpMkLst>
            <pc:docMk/>
            <pc:sldMk cId="4208276160" sldId="284"/>
            <ac:cxnSpMk id="10" creationId="{169CAC34-ECC6-4FEA-8564-524512A95139}"/>
          </ac:cxnSpMkLst>
        </pc:cxnChg>
      </pc:sldChg>
      <pc:sldChg chg="addSp modSp add mod modTransition">
        <pc:chgData name="Surya Teja" userId="6af75c50c87bfdb8" providerId="LiveId" clId="{44C934C0-C291-48F5-B008-62D323160DC8}" dt="2024-07-12T10:46:38.901" v="6267" actId="1076"/>
        <pc:sldMkLst>
          <pc:docMk/>
          <pc:sldMk cId="729149849" sldId="285"/>
        </pc:sldMkLst>
        <pc:spChg chg="add mod">
          <ac:chgData name="Surya Teja" userId="6af75c50c87bfdb8" providerId="LiveId" clId="{44C934C0-C291-48F5-B008-62D323160DC8}" dt="2024-07-11T14:32:40.816" v="4916" actId="20577"/>
          <ac:spMkLst>
            <pc:docMk/>
            <pc:sldMk cId="729149849" sldId="285"/>
            <ac:spMk id="2" creationId="{309B8BD9-2992-4235-91DA-AF6E38463997}"/>
          </ac:spMkLst>
        </pc:spChg>
        <pc:spChg chg="mod">
          <ac:chgData name="Surya Teja" userId="6af75c50c87bfdb8" providerId="LiveId" clId="{44C934C0-C291-48F5-B008-62D323160DC8}" dt="2024-07-11T14:31:54.641" v="4915" actId="207"/>
          <ac:spMkLst>
            <pc:docMk/>
            <pc:sldMk cId="729149849" sldId="285"/>
            <ac:spMk id="4" creationId="{A61EDC9B-180B-4E0D-9E06-7EABAE08604D}"/>
          </ac:spMkLst>
        </pc:spChg>
        <pc:spChg chg="add mod">
          <ac:chgData name="Surya Teja" userId="6af75c50c87bfdb8" providerId="LiveId" clId="{44C934C0-C291-48F5-B008-62D323160DC8}" dt="2024-07-12T10:46:38.901" v="6267" actId="1076"/>
          <ac:spMkLst>
            <pc:docMk/>
            <pc:sldMk cId="729149849" sldId="285"/>
            <ac:spMk id="7" creationId="{72D63FEE-E19C-4654-9E33-801EA4767349}"/>
          </ac:spMkLst>
        </pc:spChg>
        <pc:picChg chg="add mod">
          <ac:chgData name="Surya Teja" userId="6af75c50c87bfdb8" providerId="LiveId" clId="{44C934C0-C291-48F5-B008-62D323160DC8}" dt="2024-07-11T14:30:53.688" v="4895" actId="1076"/>
          <ac:picMkLst>
            <pc:docMk/>
            <pc:sldMk cId="729149849" sldId="285"/>
            <ac:picMk id="1026" creationId="{0D73C61C-A0A8-47D4-A0F5-6ADE29279BCE}"/>
          </ac:picMkLst>
        </pc:picChg>
      </pc:sldChg>
      <pc:sldChg chg="add del">
        <pc:chgData name="Surya Teja" userId="6af75c50c87bfdb8" providerId="LiveId" clId="{44C934C0-C291-48F5-B008-62D323160DC8}" dt="2024-07-11T14:25:00.308" v="4792" actId="2890"/>
        <pc:sldMkLst>
          <pc:docMk/>
          <pc:sldMk cId="1156214464" sldId="285"/>
        </pc:sldMkLst>
      </pc:sldChg>
      <pc:sldChg chg="addSp delSp modSp add del mod">
        <pc:chgData name="Surya Teja" userId="6af75c50c87bfdb8" providerId="LiveId" clId="{44C934C0-C291-48F5-B008-62D323160DC8}" dt="2024-07-11T14:42:52.438" v="5114" actId="2696"/>
        <pc:sldMkLst>
          <pc:docMk/>
          <pc:sldMk cId="1531855675" sldId="286"/>
        </pc:sldMkLst>
        <pc:spChg chg="del">
          <ac:chgData name="Surya Teja" userId="6af75c50c87bfdb8" providerId="LiveId" clId="{44C934C0-C291-48F5-B008-62D323160DC8}" dt="2024-07-11T14:31:14.083" v="4899" actId="478"/>
          <ac:spMkLst>
            <pc:docMk/>
            <pc:sldMk cId="1531855675" sldId="286"/>
            <ac:spMk id="2" creationId="{309B8BD9-2992-4235-91DA-AF6E38463997}"/>
          </ac:spMkLst>
        </pc:spChg>
        <pc:spChg chg="mod">
          <ac:chgData name="Surya Teja" userId="6af75c50c87bfdb8" providerId="LiveId" clId="{44C934C0-C291-48F5-B008-62D323160DC8}" dt="2024-07-11T14:31:40.088" v="4913" actId="207"/>
          <ac:spMkLst>
            <pc:docMk/>
            <pc:sldMk cId="1531855675" sldId="286"/>
            <ac:spMk id="4" creationId="{A61EDC9B-180B-4E0D-9E06-7EABAE08604D}"/>
          </ac:spMkLst>
        </pc:spChg>
        <pc:spChg chg="del">
          <ac:chgData name="Surya Teja" userId="6af75c50c87bfdb8" providerId="LiveId" clId="{44C934C0-C291-48F5-B008-62D323160DC8}" dt="2024-07-11T14:31:09.671" v="4898" actId="478"/>
          <ac:spMkLst>
            <pc:docMk/>
            <pc:sldMk cId="1531855675" sldId="286"/>
            <ac:spMk id="7" creationId="{72D63FEE-E19C-4654-9E33-801EA4767349}"/>
          </ac:spMkLst>
        </pc:spChg>
        <pc:spChg chg="mod">
          <ac:chgData name="Surya Teja" userId="6af75c50c87bfdb8" providerId="LiveId" clId="{44C934C0-C291-48F5-B008-62D323160DC8}" dt="2024-07-11T14:40:07.534" v="4981" actId="571"/>
          <ac:spMkLst>
            <pc:docMk/>
            <pc:sldMk cId="1531855675" sldId="286"/>
            <ac:spMk id="10" creationId="{B3488DC5-DE0A-42BD-8B9B-522323BFE793}"/>
          </ac:spMkLst>
        </pc:spChg>
        <pc:spChg chg="mod">
          <ac:chgData name="Surya Teja" userId="6af75c50c87bfdb8" providerId="LiveId" clId="{44C934C0-C291-48F5-B008-62D323160DC8}" dt="2024-07-11T14:40:07.534" v="4981" actId="571"/>
          <ac:spMkLst>
            <pc:docMk/>
            <pc:sldMk cId="1531855675" sldId="286"/>
            <ac:spMk id="11" creationId="{ED965117-C6D4-483C-8C5D-DD55E8CAF501}"/>
          </ac:spMkLst>
        </pc:spChg>
        <pc:spChg chg="del mod topLvl">
          <ac:chgData name="Surya Teja" userId="6af75c50c87bfdb8" providerId="LiveId" clId="{44C934C0-C291-48F5-B008-62D323160DC8}" dt="2024-07-11T14:40:34.011" v="5018" actId="478"/>
          <ac:spMkLst>
            <pc:docMk/>
            <pc:sldMk cId="1531855675" sldId="286"/>
            <ac:spMk id="13" creationId="{71374CDA-8CF6-4BD3-8F4B-669A26A8BA4E}"/>
          </ac:spMkLst>
        </pc:spChg>
        <pc:spChg chg="del mod topLvl">
          <ac:chgData name="Surya Teja" userId="6af75c50c87bfdb8" providerId="LiveId" clId="{44C934C0-C291-48F5-B008-62D323160DC8}" dt="2024-07-11T14:39:14.049" v="4968" actId="478"/>
          <ac:spMkLst>
            <pc:docMk/>
            <pc:sldMk cId="1531855675" sldId="286"/>
            <ac:spMk id="14" creationId="{F5D57766-B937-4A06-9AB6-FD831D2D1E0C}"/>
          </ac:spMkLst>
        </pc:spChg>
        <pc:spChg chg="mod topLvl">
          <ac:chgData name="Surya Teja" userId="6af75c50c87bfdb8" providerId="LiveId" clId="{44C934C0-C291-48F5-B008-62D323160DC8}" dt="2024-07-11T14:41:08.229" v="5075" actId="1076"/>
          <ac:spMkLst>
            <pc:docMk/>
            <pc:sldMk cId="1531855675" sldId="286"/>
            <ac:spMk id="16" creationId="{4CF7B5BF-2413-4C41-BE6C-CC3EF2F9B96C}"/>
          </ac:spMkLst>
        </pc:spChg>
        <pc:spChg chg="add del mod topLvl">
          <ac:chgData name="Surya Teja" userId="6af75c50c87bfdb8" providerId="LiveId" clId="{44C934C0-C291-48F5-B008-62D323160DC8}" dt="2024-07-11T14:39:58.625" v="4979" actId="478"/>
          <ac:spMkLst>
            <pc:docMk/>
            <pc:sldMk cId="1531855675" sldId="286"/>
            <ac:spMk id="17" creationId="{2CB877B4-7F93-4834-9162-10ADF000F109}"/>
          </ac:spMkLst>
        </pc:spChg>
        <pc:spChg chg="add mod">
          <ac:chgData name="Surya Teja" userId="6af75c50c87bfdb8" providerId="LiveId" clId="{44C934C0-C291-48F5-B008-62D323160DC8}" dt="2024-07-11T14:39:23.510" v="4971" actId="571"/>
          <ac:spMkLst>
            <pc:docMk/>
            <pc:sldMk cId="1531855675" sldId="286"/>
            <ac:spMk id="18" creationId="{C87EC2CE-B121-4A0A-BD05-1DAE27EC7AE9}"/>
          </ac:spMkLst>
        </pc:spChg>
        <pc:spChg chg="add mod">
          <ac:chgData name="Surya Teja" userId="6af75c50c87bfdb8" providerId="LiveId" clId="{44C934C0-C291-48F5-B008-62D323160DC8}" dt="2024-07-11T14:39:23.510" v="4971" actId="571"/>
          <ac:spMkLst>
            <pc:docMk/>
            <pc:sldMk cId="1531855675" sldId="286"/>
            <ac:spMk id="19" creationId="{DAE3E3F0-4B78-4FA5-A65A-422B85E8DEDE}"/>
          </ac:spMkLst>
        </pc:spChg>
        <pc:spChg chg="add mod">
          <ac:chgData name="Surya Teja" userId="6af75c50c87bfdb8" providerId="LiveId" clId="{44C934C0-C291-48F5-B008-62D323160DC8}" dt="2024-07-11T14:39:32.859" v="4973" actId="571"/>
          <ac:spMkLst>
            <pc:docMk/>
            <pc:sldMk cId="1531855675" sldId="286"/>
            <ac:spMk id="20" creationId="{689A29B2-6098-4DB6-9426-6B994AB50FAF}"/>
          </ac:spMkLst>
        </pc:spChg>
        <pc:spChg chg="add mod">
          <ac:chgData name="Surya Teja" userId="6af75c50c87bfdb8" providerId="LiveId" clId="{44C934C0-C291-48F5-B008-62D323160DC8}" dt="2024-07-11T14:39:47.728" v="4975" actId="571"/>
          <ac:spMkLst>
            <pc:docMk/>
            <pc:sldMk cId="1531855675" sldId="286"/>
            <ac:spMk id="21" creationId="{E1DCC2F0-CED3-47B6-9170-19C963A51CBC}"/>
          </ac:spMkLst>
        </pc:spChg>
        <pc:spChg chg="add mod">
          <ac:chgData name="Surya Teja" userId="6af75c50c87bfdb8" providerId="LiveId" clId="{44C934C0-C291-48F5-B008-62D323160DC8}" dt="2024-07-11T14:39:53.542" v="4977" actId="571"/>
          <ac:spMkLst>
            <pc:docMk/>
            <pc:sldMk cId="1531855675" sldId="286"/>
            <ac:spMk id="22" creationId="{B1047861-E864-40F8-A112-DF24A7236201}"/>
          </ac:spMkLst>
        </pc:spChg>
        <pc:spChg chg="add mod">
          <ac:chgData name="Surya Teja" userId="6af75c50c87bfdb8" providerId="LiveId" clId="{44C934C0-C291-48F5-B008-62D323160DC8}" dt="2024-07-11T14:40:07.534" v="4981" actId="571"/>
          <ac:spMkLst>
            <pc:docMk/>
            <pc:sldMk cId="1531855675" sldId="286"/>
            <ac:spMk id="23" creationId="{56D66FC3-8182-4379-A357-D26402E55C3F}"/>
          </ac:spMkLst>
        </pc:spChg>
        <pc:spChg chg="mod">
          <ac:chgData name="Surya Teja" userId="6af75c50c87bfdb8" providerId="LiveId" clId="{44C934C0-C291-48F5-B008-62D323160DC8}" dt="2024-07-11T14:41:55.698" v="5096" actId="571"/>
          <ac:spMkLst>
            <pc:docMk/>
            <pc:sldMk cId="1531855675" sldId="286"/>
            <ac:spMk id="25" creationId="{601DAE36-90EF-4B47-A1C8-8402E51FA48A}"/>
          </ac:spMkLst>
        </pc:spChg>
        <pc:spChg chg="mod">
          <ac:chgData name="Surya Teja" userId="6af75c50c87bfdb8" providerId="LiveId" clId="{44C934C0-C291-48F5-B008-62D323160DC8}" dt="2024-07-11T14:41:55.698" v="5096" actId="571"/>
          <ac:spMkLst>
            <pc:docMk/>
            <pc:sldMk cId="1531855675" sldId="286"/>
            <ac:spMk id="26" creationId="{9C851B27-8CE7-4203-8781-E7572DF58F0F}"/>
          </ac:spMkLst>
        </pc:spChg>
        <pc:spChg chg="add mod">
          <ac:chgData name="Surya Teja" userId="6af75c50c87bfdb8" providerId="LiveId" clId="{44C934C0-C291-48F5-B008-62D323160DC8}" dt="2024-07-11T14:42:17.330" v="5108" actId="20577"/>
          <ac:spMkLst>
            <pc:docMk/>
            <pc:sldMk cId="1531855675" sldId="286"/>
            <ac:spMk id="27" creationId="{C2CFB70D-2BC0-4BDF-9A96-E48A5A27C0C9}"/>
          </ac:spMkLst>
        </pc:spChg>
        <pc:grpChg chg="add mod">
          <ac:chgData name="Surya Teja" userId="6af75c50c87bfdb8" providerId="LiveId" clId="{44C934C0-C291-48F5-B008-62D323160DC8}" dt="2024-07-11T14:40:07.534" v="4981" actId="571"/>
          <ac:grpSpMkLst>
            <pc:docMk/>
            <pc:sldMk cId="1531855675" sldId="286"/>
            <ac:grpSpMk id="9" creationId="{F91D90CA-B49A-41C8-A398-10AE38EEE49B}"/>
          </ac:grpSpMkLst>
        </pc:grpChg>
        <pc:grpChg chg="add del mod">
          <ac:chgData name="Surya Teja" userId="6af75c50c87bfdb8" providerId="LiveId" clId="{44C934C0-C291-48F5-B008-62D323160DC8}" dt="2024-07-11T14:39:14.049" v="4968" actId="478"/>
          <ac:grpSpMkLst>
            <pc:docMk/>
            <pc:sldMk cId="1531855675" sldId="286"/>
            <ac:grpSpMk id="12" creationId="{33C99F79-406C-4D46-A359-E67EFEA5E577}"/>
          </ac:grpSpMkLst>
        </pc:grpChg>
        <pc:grpChg chg="add del mod">
          <ac:chgData name="Surya Teja" userId="6af75c50c87bfdb8" providerId="LiveId" clId="{44C934C0-C291-48F5-B008-62D323160DC8}" dt="2024-07-11T14:39:58.625" v="4979" actId="478"/>
          <ac:grpSpMkLst>
            <pc:docMk/>
            <pc:sldMk cId="1531855675" sldId="286"/>
            <ac:grpSpMk id="15" creationId="{528D0FDA-9D47-4CE3-94C8-54C06F4209E2}"/>
          </ac:grpSpMkLst>
        </pc:grpChg>
        <pc:grpChg chg="add mod">
          <ac:chgData name="Surya Teja" userId="6af75c50c87bfdb8" providerId="LiveId" clId="{44C934C0-C291-48F5-B008-62D323160DC8}" dt="2024-07-11T14:41:55.698" v="5096" actId="571"/>
          <ac:grpSpMkLst>
            <pc:docMk/>
            <pc:sldMk cId="1531855675" sldId="286"/>
            <ac:grpSpMk id="24" creationId="{DE611F0A-B6C5-44C3-AB67-43DF5A3E06FD}"/>
          </ac:grpSpMkLst>
        </pc:grpChg>
        <pc:picChg chg="del">
          <ac:chgData name="Surya Teja" userId="6af75c50c87bfdb8" providerId="LiveId" clId="{44C934C0-C291-48F5-B008-62D323160DC8}" dt="2024-07-11T14:31:07.614" v="4897" actId="478"/>
          <ac:picMkLst>
            <pc:docMk/>
            <pc:sldMk cId="1531855675" sldId="286"/>
            <ac:picMk id="1026" creationId="{0D73C61C-A0A8-47D4-A0F5-6ADE29279BCE}"/>
          </ac:picMkLst>
        </pc:picChg>
      </pc:sldChg>
      <pc:sldChg chg="add del">
        <pc:chgData name="Surya Teja" userId="6af75c50c87bfdb8" providerId="LiveId" clId="{44C934C0-C291-48F5-B008-62D323160DC8}" dt="2024-07-11T14:42:38.565" v="5111" actId="2696"/>
        <pc:sldMkLst>
          <pc:docMk/>
          <pc:sldMk cId="3071909163" sldId="287"/>
        </pc:sldMkLst>
      </pc:sldChg>
      <pc:sldChg chg="delSp add del mod modTransition">
        <pc:chgData name="Surya Teja" userId="6af75c50c87bfdb8" providerId="LiveId" clId="{44C934C0-C291-48F5-B008-62D323160DC8}" dt="2024-07-12T04:47:33.188" v="5160" actId="2696"/>
        <pc:sldMkLst>
          <pc:docMk/>
          <pc:sldMk cId="2432157042" sldId="288"/>
        </pc:sldMkLst>
        <pc:spChg chg="del">
          <ac:chgData name="Surya Teja" userId="6af75c50c87bfdb8" providerId="LiveId" clId="{44C934C0-C291-48F5-B008-62D323160DC8}" dt="2024-07-11T14:43:22.677" v="5123" actId="478"/>
          <ac:spMkLst>
            <pc:docMk/>
            <pc:sldMk cId="2432157042" sldId="288"/>
            <ac:spMk id="16" creationId="{4CF7B5BF-2413-4C41-BE6C-CC3EF2F9B96C}"/>
          </ac:spMkLst>
        </pc:spChg>
        <pc:spChg chg="del">
          <ac:chgData name="Surya Teja" userId="6af75c50c87bfdb8" providerId="LiveId" clId="{44C934C0-C291-48F5-B008-62D323160DC8}" dt="2024-07-11T14:43:25.161" v="5124" actId="478"/>
          <ac:spMkLst>
            <pc:docMk/>
            <pc:sldMk cId="2432157042" sldId="288"/>
            <ac:spMk id="27" creationId="{C2CFB70D-2BC0-4BDF-9A96-E48A5A27C0C9}"/>
          </ac:spMkLst>
        </pc:spChg>
        <pc:grpChg chg="del">
          <ac:chgData name="Surya Teja" userId="6af75c50c87bfdb8" providerId="LiveId" clId="{44C934C0-C291-48F5-B008-62D323160DC8}" dt="2024-07-11T14:43:27.391" v="5125" actId="478"/>
          <ac:grpSpMkLst>
            <pc:docMk/>
            <pc:sldMk cId="2432157042" sldId="288"/>
            <ac:grpSpMk id="24" creationId="{DE611F0A-B6C5-44C3-AB67-43DF5A3E06FD}"/>
          </ac:grpSpMkLst>
        </pc:grpChg>
      </pc:sldChg>
      <pc:sldChg chg="delSp add del mod modTransition">
        <pc:chgData name="Surya Teja" userId="6af75c50c87bfdb8" providerId="LiveId" clId="{44C934C0-C291-48F5-B008-62D323160DC8}" dt="2024-07-12T04:47:35.513" v="5161" actId="2696"/>
        <pc:sldMkLst>
          <pc:docMk/>
          <pc:sldMk cId="2906346029" sldId="289"/>
        </pc:sldMkLst>
        <pc:spChg chg="del">
          <ac:chgData name="Surya Teja" userId="6af75c50c87bfdb8" providerId="LiveId" clId="{44C934C0-C291-48F5-B008-62D323160DC8}" dt="2024-07-11T14:43:14.028" v="5121" actId="478"/>
          <ac:spMkLst>
            <pc:docMk/>
            <pc:sldMk cId="2906346029" sldId="289"/>
            <ac:spMk id="16" creationId="{4CF7B5BF-2413-4C41-BE6C-CC3EF2F9B96C}"/>
          </ac:spMkLst>
        </pc:spChg>
        <pc:spChg chg="del">
          <ac:chgData name="Surya Teja" userId="6af75c50c87bfdb8" providerId="LiveId" clId="{44C934C0-C291-48F5-B008-62D323160DC8}" dt="2024-07-11T14:43:18.427" v="5122" actId="478"/>
          <ac:spMkLst>
            <pc:docMk/>
            <pc:sldMk cId="2906346029" sldId="289"/>
            <ac:spMk id="27" creationId="{C2CFB70D-2BC0-4BDF-9A96-E48A5A27C0C9}"/>
          </ac:spMkLst>
        </pc:spChg>
      </pc:sldChg>
      <pc:sldChg chg="delSp modSp add mod modTransition">
        <pc:chgData name="Surya Teja" userId="6af75c50c87bfdb8" providerId="LiveId" clId="{44C934C0-C291-48F5-B008-62D323160DC8}" dt="2024-07-12T05:08:44.684" v="5203"/>
        <pc:sldMkLst>
          <pc:docMk/>
          <pc:sldMk cId="2938911470" sldId="290"/>
        </pc:sldMkLst>
        <pc:spChg chg="del mod">
          <ac:chgData name="Surya Teja" userId="6af75c50c87bfdb8" providerId="LiveId" clId="{44C934C0-C291-48F5-B008-62D323160DC8}" dt="2024-07-12T04:47:44.967" v="5165" actId="478"/>
          <ac:spMkLst>
            <pc:docMk/>
            <pc:sldMk cId="2938911470" sldId="290"/>
            <ac:spMk id="16" creationId="{4CF7B5BF-2413-4C41-BE6C-CC3EF2F9B96C}"/>
          </ac:spMkLst>
        </pc:spChg>
        <pc:spChg chg="mod">
          <ac:chgData name="Surya Teja" userId="6af75c50c87bfdb8" providerId="LiveId" clId="{44C934C0-C291-48F5-B008-62D323160DC8}" dt="2024-07-12T04:47:12.821" v="5157" actId="1076"/>
          <ac:spMkLst>
            <pc:docMk/>
            <pc:sldMk cId="2938911470" sldId="290"/>
            <ac:spMk id="25" creationId="{601DAE36-90EF-4B47-A1C8-8402E51FA48A}"/>
          </ac:spMkLst>
        </pc:spChg>
        <pc:spChg chg="mod">
          <ac:chgData name="Surya Teja" userId="6af75c50c87bfdb8" providerId="LiveId" clId="{44C934C0-C291-48F5-B008-62D323160DC8}" dt="2024-07-12T04:47:16.375" v="5158" actId="1076"/>
          <ac:spMkLst>
            <pc:docMk/>
            <pc:sldMk cId="2938911470" sldId="290"/>
            <ac:spMk id="26" creationId="{9C851B27-8CE7-4203-8781-E7572DF58F0F}"/>
          </ac:spMkLst>
        </pc:spChg>
        <pc:spChg chg="mod">
          <ac:chgData name="Surya Teja" userId="6af75c50c87bfdb8" providerId="LiveId" clId="{44C934C0-C291-48F5-B008-62D323160DC8}" dt="2024-07-12T04:47:23.554" v="5159" actId="1076"/>
          <ac:spMkLst>
            <pc:docMk/>
            <pc:sldMk cId="2938911470" sldId="290"/>
            <ac:spMk id="27" creationId="{C2CFB70D-2BC0-4BDF-9A96-E48A5A27C0C9}"/>
          </ac:spMkLst>
        </pc:spChg>
        <pc:grpChg chg="mod">
          <ac:chgData name="Surya Teja" userId="6af75c50c87bfdb8" providerId="LiveId" clId="{44C934C0-C291-48F5-B008-62D323160DC8}" dt="2024-07-12T04:46:44.747" v="5154" actId="1076"/>
          <ac:grpSpMkLst>
            <pc:docMk/>
            <pc:sldMk cId="2938911470" sldId="290"/>
            <ac:grpSpMk id="9" creationId="{F91D90CA-B49A-41C8-A398-10AE38EEE49B}"/>
          </ac:grpSpMkLst>
        </pc:grpChg>
        <pc:grpChg chg="del mod">
          <ac:chgData name="Surya Teja" userId="6af75c50c87bfdb8" providerId="LiveId" clId="{44C934C0-C291-48F5-B008-62D323160DC8}" dt="2024-07-12T04:47:43.685" v="5164" actId="478"/>
          <ac:grpSpMkLst>
            <pc:docMk/>
            <pc:sldMk cId="2938911470" sldId="290"/>
            <ac:grpSpMk id="24" creationId="{DE611F0A-B6C5-44C3-AB67-43DF5A3E06FD}"/>
          </ac:grpSpMkLst>
        </pc:grpChg>
      </pc:sldChg>
      <pc:sldChg chg="delSp add mod modTransition">
        <pc:chgData name="Surya Teja" userId="6af75c50c87bfdb8" providerId="LiveId" clId="{44C934C0-C291-48F5-B008-62D323160DC8}" dt="2024-07-12T05:08:44.684" v="5203"/>
        <pc:sldMkLst>
          <pc:docMk/>
          <pc:sldMk cId="589181649" sldId="291"/>
        </pc:sldMkLst>
        <pc:spChg chg="del">
          <ac:chgData name="Surya Teja" userId="6af75c50c87bfdb8" providerId="LiveId" clId="{44C934C0-C291-48F5-B008-62D323160DC8}" dt="2024-07-12T04:47:51.053" v="5167" actId="478"/>
          <ac:spMkLst>
            <pc:docMk/>
            <pc:sldMk cId="589181649" sldId="291"/>
            <ac:spMk id="16" creationId="{4CF7B5BF-2413-4C41-BE6C-CC3EF2F9B96C}"/>
          </ac:spMkLst>
        </pc:spChg>
        <pc:spChg chg="del">
          <ac:chgData name="Surya Teja" userId="6af75c50c87bfdb8" providerId="LiveId" clId="{44C934C0-C291-48F5-B008-62D323160DC8}" dt="2024-07-12T04:47:50.162" v="5166" actId="478"/>
          <ac:spMkLst>
            <pc:docMk/>
            <pc:sldMk cId="589181649" sldId="291"/>
            <ac:spMk id="27" creationId="{C2CFB70D-2BC0-4BDF-9A96-E48A5A27C0C9}"/>
          </ac:spMkLst>
        </pc:spChg>
      </pc:sldChg>
      <pc:sldChg chg="add modTransition">
        <pc:chgData name="Surya Teja" userId="6af75c50c87bfdb8" providerId="LiveId" clId="{44C934C0-C291-48F5-B008-62D323160DC8}" dt="2024-07-12T05:08:44.684" v="5203"/>
        <pc:sldMkLst>
          <pc:docMk/>
          <pc:sldMk cId="3289171770" sldId="292"/>
        </pc:sldMkLst>
      </pc:sldChg>
      <pc:sldChg chg="addSp delSp modSp new mod modTransition setBg modAnim">
        <pc:chgData name="Surya Teja" userId="6af75c50c87bfdb8" providerId="LiveId" clId="{44C934C0-C291-48F5-B008-62D323160DC8}" dt="2024-07-12T07:20:05.317" v="5931"/>
        <pc:sldMkLst>
          <pc:docMk/>
          <pc:sldMk cId="3709047817" sldId="293"/>
        </pc:sldMkLst>
        <pc:spChg chg="del">
          <ac:chgData name="Surya Teja" userId="6af75c50c87bfdb8" providerId="LiveId" clId="{44C934C0-C291-48F5-B008-62D323160DC8}" dt="2024-07-12T05:01:18.163" v="5173" actId="478"/>
          <ac:spMkLst>
            <pc:docMk/>
            <pc:sldMk cId="3709047817" sldId="293"/>
            <ac:spMk id="2" creationId="{FA7DEE2E-18A8-4DEA-B3CA-6ED55C6A9417}"/>
          </ac:spMkLst>
        </pc:spChg>
        <pc:spChg chg="del">
          <ac:chgData name="Surya Teja" userId="6af75c50c87bfdb8" providerId="LiveId" clId="{44C934C0-C291-48F5-B008-62D323160DC8}" dt="2024-07-12T05:01:21.836" v="5174" actId="478"/>
          <ac:spMkLst>
            <pc:docMk/>
            <pc:sldMk cId="3709047817" sldId="293"/>
            <ac:spMk id="3" creationId="{65ED3F35-77A4-4C7F-9A84-7C40619729E5}"/>
          </ac:spMkLst>
        </pc:spChg>
        <pc:spChg chg="add del mod">
          <ac:chgData name="Surya Teja" userId="6af75c50c87bfdb8" providerId="LiveId" clId="{44C934C0-C291-48F5-B008-62D323160DC8}" dt="2024-07-12T05:26:46.850" v="5331" actId="478"/>
          <ac:spMkLst>
            <pc:docMk/>
            <pc:sldMk cId="3709047817" sldId="293"/>
            <ac:spMk id="10" creationId="{ADE76DBB-DAD8-4526-88AE-B2989FBBCD0E}"/>
          </ac:spMkLst>
        </pc:spChg>
        <pc:spChg chg="add mod">
          <ac:chgData name="Surya Teja" userId="6af75c50c87bfdb8" providerId="LiveId" clId="{44C934C0-C291-48F5-B008-62D323160DC8}" dt="2024-07-12T05:29:32.153" v="5376" actId="207"/>
          <ac:spMkLst>
            <pc:docMk/>
            <pc:sldMk cId="3709047817" sldId="293"/>
            <ac:spMk id="11" creationId="{1A74BBF0-03C0-47B6-A223-8585E3F8D776}"/>
          </ac:spMkLst>
        </pc:spChg>
        <pc:spChg chg="add mod">
          <ac:chgData name="Surya Teja" userId="6af75c50c87bfdb8" providerId="LiveId" clId="{44C934C0-C291-48F5-B008-62D323160DC8}" dt="2024-07-12T05:30:01.947" v="5377"/>
          <ac:spMkLst>
            <pc:docMk/>
            <pc:sldMk cId="3709047817" sldId="293"/>
            <ac:spMk id="13" creationId="{C6265C53-5430-4718-9467-E6C47B557764}"/>
          </ac:spMkLst>
        </pc:spChg>
        <pc:picChg chg="add mod">
          <ac:chgData name="Surya Teja" userId="6af75c50c87bfdb8" providerId="LiveId" clId="{44C934C0-C291-48F5-B008-62D323160DC8}" dt="2024-07-12T05:51:43.816" v="5530"/>
          <ac:picMkLst>
            <pc:docMk/>
            <pc:sldMk cId="3709047817" sldId="293"/>
            <ac:picMk id="5" creationId="{7D77B64D-DDAB-4A4D-9484-3BCC40754DE3}"/>
          </ac:picMkLst>
        </pc:picChg>
        <pc:picChg chg="add mod">
          <ac:chgData name="Surya Teja" userId="6af75c50c87bfdb8" providerId="LiveId" clId="{44C934C0-C291-48F5-B008-62D323160DC8}" dt="2024-07-12T05:51:52.055" v="5531"/>
          <ac:picMkLst>
            <pc:docMk/>
            <pc:sldMk cId="3709047817" sldId="293"/>
            <ac:picMk id="6" creationId="{87FB4FE5-47DD-4561-B563-44CA1D2006C0}"/>
          </ac:picMkLst>
        </pc:picChg>
        <pc:picChg chg="add mod">
          <ac:chgData name="Surya Teja" userId="6af75c50c87bfdb8" providerId="LiveId" clId="{44C934C0-C291-48F5-B008-62D323160DC8}" dt="2024-07-12T05:52:00.759" v="5532"/>
          <ac:picMkLst>
            <pc:docMk/>
            <pc:sldMk cId="3709047817" sldId="293"/>
            <ac:picMk id="7" creationId="{49080A88-68F7-4FA0-A023-B4131A5DDD58}"/>
          </ac:picMkLst>
        </pc:picChg>
        <pc:picChg chg="add mod">
          <ac:chgData name="Surya Teja" userId="6af75c50c87bfdb8" providerId="LiveId" clId="{44C934C0-C291-48F5-B008-62D323160DC8}" dt="2024-07-12T05:52:05.406" v="5533"/>
          <ac:picMkLst>
            <pc:docMk/>
            <pc:sldMk cId="3709047817" sldId="293"/>
            <ac:picMk id="8" creationId="{072DAE79-FE3B-474A-B102-33D526379356}"/>
          </ac:picMkLst>
        </pc:picChg>
        <pc:picChg chg="add mod">
          <ac:chgData name="Surya Teja" userId="6af75c50c87bfdb8" providerId="LiveId" clId="{44C934C0-C291-48F5-B008-62D323160DC8}" dt="2024-07-12T05:52:11.273" v="5534"/>
          <ac:picMkLst>
            <pc:docMk/>
            <pc:sldMk cId="3709047817" sldId="293"/>
            <ac:picMk id="9" creationId="{52EB2727-F626-42BB-A2A6-6C3D492E2B92}"/>
          </ac:picMkLst>
        </pc:picChg>
        <pc:cxnChg chg="add mod">
          <ac:chgData name="Surya Teja" userId="6af75c50c87bfdb8" providerId="LiveId" clId="{44C934C0-C291-48F5-B008-62D323160DC8}" dt="2024-07-12T05:30:01.947" v="5377"/>
          <ac:cxnSpMkLst>
            <pc:docMk/>
            <pc:sldMk cId="3709047817" sldId="293"/>
            <ac:cxnSpMk id="12" creationId="{E04CEAB7-C060-46E4-BDDC-5CAB579B1758}"/>
          </ac:cxnSpMkLst>
        </pc:cxnChg>
        <pc:cxnChg chg="add mod">
          <ac:chgData name="Surya Teja" userId="6af75c50c87bfdb8" providerId="LiveId" clId="{44C934C0-C291-48F5-B008-62D323160DC8}" dt="2024-07-12T05:30:01.947" v="5377"/>
          <ac:cxnSpMkLst>
            <pc:docMk/>
            <pc:sldMk cId="3709047817" sldId="293"/>
            <ac:cxnSpMk id="14" creationId="{F7D82933-2CEE-4AC9-B0FD-6A9BEA3ADF36}"/>
          </ac:cxnSpMkLst>
        </pc:cxnChg>
      </pc:sldChg>
      <pc:sldChg chg="addSp delSp new del mod setBg">
        <pc:chgData name="Surya Teja" userId="6af75c50c87bfdb8" providerId="LiveId" clId="{44C934C0-C291-48F5-B008-62D323160DC8}" dt="2024-07-12T07:26:23.369" v="5942" actId="47"/>
        <pc:sldMkLst>
          <pc:docMk/>
          <pc:sldMk cId="45373239" sldId="294"/>
        </pc:sldMkLst>
        <pc:spChg chg="del">
          <ac:chgData name="Surya Teja" userId="6af75c50c87bfdb8" providerId="LiveId" clId="{44C934C0-C291-48F5-B008-62D323160DC8}" dt="2024-07-12T05:13:32.118" v="5205" actId="478"/>
          <ac:spMkLst>
            <pc:docMk/>
            <pc:sldMk cId="45373239" sldId="294"/>
            <ac:spMk id="2" creationId="{5D732BEE-53F3-4697-B8EC-4654150E3C4C}"/>
          </ac:spMkLst>
        </pc:spChg>
        <pc:spChg chg="add del">
          <ac:chgData name="Surya Teja" userId="6af75c50c87bfdb8" providerId="LiveId" clId="{44C934C0-C291-48F5-B008-62D323160DC8}" dt="2024-07-12T05:13:59.218" v="5210" actId="478"/>
          <ac:spMkLst>
            <pc:docMk/>
            <pc:sldMk cId="45373239" sldId="294"/>
            <ac:spMk id="3" creationId="{2B27E085-1642-4FF4-9E9D-C1E8597037C9}"/>
          </ac:spMkLst>
        </pc:spChg>
      </pc:sldChg>
      <pc:sldChg chg="add del">
        <pc:chgData name="Surya Teja" userId="6af75c50c87bfdb8" providerId="LiveId" clId="{44C934C0-C291-48F5-B008-62D323160DC8}" dt="2024-07-12T05:45:10.845" v="5482" actId="2696"/>
        <pc:sldMkLst>
          <pc:docMk/>
          <pc:sldMk cId="1854297801" sldId="295"/>
        </pc:sldMkLst>
      </pc:sldChg>
      <pc:sldChg chg="add del">
        <pc:chgData name="Surya Teja" userId="6af75c50c87bfdb8" providerId="LiveId" clId="{44C934C0-C291-48F5-B008-62D323160DC8}" dt="2024-07-12T05:45:08.697" v="5481" actId="2696"/>
        <pc:sldMkLst>
          <pc:docMk/>
          <pc:sldMk cId="2701164174" sldId="296"/>
        </pc:sldMkLst>
      </pc:sldChg>
      <pc:sldChg chg="add del">
        <pc:chgData name="Surya Teja" userId="6af75c50c87bfdb8" providerId="LiveId" clId="{44C934C0-C291-48F5-B008-62D323160DC8}" dt="2024-07-12T05:45:06.223" v="5480" actId="2696"/>
        <pc:sldMkLst>
          <pc:docMk/>
          <pc:sldMk cId="3899963673" sldId="297"/>
        </pc:sldMkLst>
      </pc:sldChg>
      <pc:sldChg chg="add del">
        <pc:chgData name="Surya Teja" userId="6af75c50c87bfdb8" providerId="LiveId" clId="{44C934C0-C291-48F5-B008-62D323160DC8}" dt="2024-07-12T05:45:03.024" v="5479" actId="2696"/>
        <pc:sldMkLst>
          <pc:docMk/>
          <pc:sldMk cId="1448697724" sldId="298"/>
        </pc:sldMkLst>
      </pc:sldChg>
      <pc:sldChg chg="modSp add del mod modTransition modAnim">
        <pc:chgData name="Surya Teja" userId="6af75c50c87bfdb8" providerId="LiveId" clId="{44C934C0-C291-48F5-B008-62D323160DC8}" dt="2024-07-12T06:11:35.627" v="5605"/>
        <pc:sldMkLst>
          <pc:docMk/>
          <pc:sldMk cId="3314210653" sldId="299"/>
        </pc:sldMkLst>
        <pc:picChg chg="mod">
          <ac:chgData name="Surya Teja" userId="6af75c50c87bfdb8" providerId="LiveId" clId="{44C934C0-C291-48F5-B008-62D323160DC8}" dt="2024-07-12T05:55:26.132" v="5545" actId="339"/>
          <ac:picMkLst>
            <pc:docMk/>
            <pc:sldMk cId="3314210653" sldId="299"/>
            <ac:picMk id="5" creationId="{7D77B64D-DDAB-4A4D-9484-3BCC40754DE3}"/>
          </ac:picMkLst>
        </pc:picChg>
        <pc:picChg chg="mod ord">
          <ac:chgData name="Surya Teja" userId="6af75c50c87bfdb8" providerId="LiveId" clId="{44C934C0-C291-48F5-B008-62D323160DC8}" dt="2024-07-12T05:55:33.179" v="5546" actId="339"/>
          <ac:picMkLst>
            <pc:docMk/>
            <pc:sldMk cId="3314210653" sldId="299"/>
            <ac:picMk id="6" creationId="{87FB4FE5-47DD-4561-B563-44CA1D2006C0}"/>
          </ac:picMkLst>
        </pc:picChg>
        <pc:picChg chg="mod ord">
          <ac:chgData name="Surya Teja" userId="6af75c50c87bfdb8" providerId="LiveId" clId="{44C934C0-C291-48F5-B008-62D323160DC8}" dt="2024-07-12T05:55:36.788" v="5547" actId="339"/>
          <ac:picMkLst>
            <pc:docMk/>
            <pc:sldMk cId="3314210653" sldId="299"/>
            <ac:picMk id="7" creationId="{49080A88-68F7-4FA0-A023-B4131A5DDD58}"/>
          </ac:picMkLst>
        </pc:picChg>
        <pc:picChg chg="mod ord">
          <ac:chgData name="Surya Teja" userId="6af75c50c87bfdb8" providerId="LiveId" clId="{44C934C0-C291-48F5-B008-62D323160DC8}" dt="2024-07-12T05:57:58.542" v="5560"/>
          <ac:picMkLst>
            <pc:docMk/>
            <pc:sldMk cId="3314210653" sldId="299"/>
            <ac:picMk id="8" creationId="{072DAE79-FE3B-474A-B102-33D526379356}"/>
          </ac:picMkLst>
        </pc:picChg>
        <pc:picChg chg="mod ord">
          <ac:chgData name="Surya Teja" userId="6af75c50c87bfdb8" providerId="LiveId" clId="{44C934C0-C291-48F5-B008-62D323160DC8}" dt="2024-07-12T05:55:44.420" v="5549" actId="339"/>
          <ac:picMkLst>
            <pc:docMk/>
            <pc:sldMk cId="3314210653" sldId="299"/>
            <ac:picMk id="9" creationId="{52EB2727-F626-42BB-A2A6-6C3D492E2B92}"/>
          </ac:picMkLst>
        </pc:picChg>
      </pc:sldChg>
      <pc:sldChg chg="modSp add modTransition">
        <pc:chgData name="Surya Teja" userId="6af75c50c87bfdb8" providerId="LiveId" clId="{44C934C0-C291-48F5-B008-62D323160DC8}" dt="2024-07-12T05:58:37.997" v="5563"/>
        <pc:sldMkLst>
          <pc:docMk/>
          <pc:sldMk cId="3063119684" sldId="300"/>
        </pc:sldMkLst>
        <pc:picChg chg="mod">
          <ac:chgData name="Surya Teja" userId="6af75c50c87bfdb8" providerId="LiveId" clId="{44C934C0-C291-48F5-B008-62D323160DC8}" dt="2024-07-12T05:57:12.308" v="5558"/>
          <ac:picMkLst>
            <pc:docMk/>
            <pc:sldMk cId="3063119684" sldId="300"/>
            <ac:picMk id="5" creationId="{7D77B64D-DDAB-4A4D-9484-3BCC40754DE3}"/>
          </ac:picMkLst>
        </pc:picChg>
        <pc:picChg chg="mod">
          <ac:chgData name="Surya Teja" userId="6af75c50c87bfdb8" providerId="LiveId" clId="{44C934C0-C291-48F5-B008-62D323160DC8}" dt="2024-07-12T05:57:21.428" v="5559"/>
          <ac:picMkLst>
            <pc:docMk/>
            <pc:sldMk cId="3063119684" sldId="300"/>
            <ac:picMk id="6" creationId="{87FB4FE5-47DD-4561-B563-44CA1D2006C0}"/>
          </ac:picMkLst>
        </pc:picChg>
        <pc:picChg chg="mod">
          <ac:chgData name="Surya Teja" userId="6af75c50c87bfdb8" providerId="LiveId" clId="{44C934C0-C291-48F5-B008-62D323160DC8}" dt="2024-07-12T05:58:19.762" v="5561"/>
          <ac:picMkLst>
            <pc:docMk/>
            <pc:sldMk cId="3063119684" sldId="300"/>
            <ac:picMk id="7" creationId="{49080A88-68F7-4FA0-A023-B4131A5DDD58}"/>
          </ac:picMkLst>
        </pc:picChg>
        <pc:picChg chg="mod">
          <ac:chgData name="Surya Teja" userId="6af75c50c87bfdb8" providerId="LiveId" clId="{44C934C0-C291-48F5-B008-62D323160DC8}" dt="2024-07-12T05:58:31.859" v="5562"/>
          <ac:picMkLst>
            <pc:docMk/>
            <pc:sldMk cId="3063119684" sldId="300"/>
            <ac:picMk id="8" creationId="{072DAE79-FE3B-474A-B102-33D526379356}"/>
          </ac:picMkLst>
        </pc:picChg>
        <pc:picChg chg="mod">
          <ac:chgData name="Surya Teja" userId="6af75c50c87bfdb8" providerId="LiveId" clId="{44C934C0-C291-48F5-B008-62D323160DC8}" dt="2024-07-12T05:58:37.997" v="5563"/>
          <ac:picMkLst>
            <pc:docMk/>
            <pc:sldMk cId="3063119684" sldId="300"/>
            <ac:picMk id="9" creationId="{52EB2727-F626-42BB-A2A6-6C3D492E2B92}"/>
          </ac:picMkLst>
        </pc:picChg>
      </pc:sldChg>
      <pc:sldChg chg="addSp delSp modSp add mod modTransition">
        <pc:chgData name="Surya Teja" userId="6af75c50c87bfdb8" providerId="LiveId" clId="{44C934C0-C291-48F5-B008-62D323160DC8}" dt="2024-07-12T06:29:46.806" v="5768" actId="1035"/>
        <pc:sldMkLst>
          <pc:docMk/>
          <pc:sldMk cId="1752399982" sldId="301"/>
        </pc:sldMkLst>
        <pc:picChg chg="add del mod">
          <ac:chgData name="Surya Teja" userId="6af75c50c87bfdb8" providerId="LiveId" clId="{44C934C0-C291-48F5-B008-62D323160DC8}" dt="2024-07-12T06:29:29.364" v="5748" actId="478"/>
          <ac:picMkLst>
            <pc:docMk/>
            <pc:sldMk cId="1752399982" sldId="301"/>
            <ac:picMk id="5" creationId="{7D77B64D-DDAB-4A4D-9484-3BCC40754DE3}"/>
          </ac:picMkLst>
        </pc:picChg>
        <pc:picChg chg="mod">
          <ac:chgData name="Surya Teja" userId="6af75c50c87bfdb8" providerId="LiveId" clId="{44C934C0-C291-48F5-B008-62D323160DC8}" dt="2024-07-12T05:47:28.100" v="5496" actId="14826"/>
          <ac:picMkLst>
            <pc:docMk/>
            <pc:sldMk cId="1752399982" sldId="301"/>
            <ac:picMk id="7" creationId="{49080A88-68F7-4FA0-A023-B4131A5DDD58}"/>
          </ac:picMkLst>
        </pc:picChg>
        <pc:picChg chg="mod">
          <ac:chgData name="Surya Teja" userId="6af75c50c87bfdb8" providerId="LiveId" clId="{44C934C0-C291-48F5-B008-62D323160DC8}" dt="2024-07-12T05:59:07.722" v="5567"/>
          <ac:picMkLst>
            <pc:docMk/>
            <pc:sldMk cId="1752399982" sldId="301"/>
            <ac:picMk id="8" creationId="{072DAE79-FE3B-474A-B102-33D526379356}"/>
          </ac:picMkLst>
        </pc:picChg>
        <pc:picChg chg="mod">
          <ac:chgData name="Surya Teja" userId="6af75c50c87bfdb8" providerId="LiveId" clId="{44C934C0-C291-48F5-B008-62D323160DC8}" dt="2024-07-12T05:59:14.087" v="5568"/>
          <ac:picMkLst>
            <pc:docMk/>
            <pc:sldMk cId="1752399982" sldId="301"/>
            <ac:picMk id="9" creationId="{52EB2727-F626-42BB-A2A6-6C3D492E2B92}"/>
          </ac:picMkLst>
        </pc:picChg>
        <pc:picChg chg="add del mod">
          <ac:chgData name="Surya Teja" userId="6af75c50c87bfdb8" providerId="LiveId" clId="{44C934C0-C291-48F5-B008-62D323160DC8}" dt="2024-07-12T06:29:46.806" v="5768" actId="1035"/>
          <ac:picMkLst>
            <pc:docMk/>
            <pc:sldMk cId="1752399982" sldId="301"/>
            <ac:picMk id="15" creationId="{DFD54921-8701-4D62-AF6B-AF4B7DC60AA4}"/>
          </ac:picMkLst>
        </pc:picChg>
        <pc:picChg chg="add mod">
          <ac:chgData name="Surya Teja" userId="6af75c50c87bfdb8" providerId="LiveId" clId="{44C934C0-C291-48F5-B008-62D323160DC8}" dt="2024-07-12T05:58:55.020" v="5565"/>
          <ac:picMkLst>
            <pc:docMk/>
            <pc:sldMk cId="1752399982" sldId="301"/>
            <ac:picMk id="16" creationId="{87CC5FBE-9264-4B44-8DD1-9537A4F22390}"/>
          </ac:picMkLst>
        </pc:picChg>
        <pc:picChg chg="add mod">
          <ac:chgData name="Surya Teja" userId="6af75c50c87bfdb8" providerId="LiveId" clId="{44C934C0-C291-48F5-B008-62D323160DC8}" dt="2024-07-12T05:59:01.060" v="5566"/>
          <ac:picMkLst>
            <pc:docMk/>
            <pc:sldMk cId="1752399982" sldId="301"/>
            <ac:picMk id="17" creationId="{EA97F238-107F-4F70-AE46-4023729FC8F1}"/>
          </ac:picMkLst>
        </pc:picChg>
      </pc:sldChg>
      <pc:sldChg chg="add del">
        <pc:chgData name="Surya Teja" userId="6af75c50c87bfdb8" providerId="LiveId" clId="{44C934C0-C291-48F5-B008-62D323160DC8}" dt="2024-07-12T05:46:41.667" v="5491" actId="2696"/>
        <pc:sldMkLst>
          <pc:docMk/>
          <pc:sldMk cId="4283428249" sldId="301"/>
        </pc:sldMkLst>
      </pc:sldChg>
      <pc:sldChg chg="modSp add modTransition">
        <pc:chgData name="Surya Teja" userId="6af75c50c87bfdb8" providerId="LiveId" clId="{44C934C0-C291-48F5-B008-62D323160DC8}" dt="2024-07-12T05:59:52.527" v="5573"/>
        <pc:sldMkLst>
          <pc:docMk/>
          <pc:sldMk cId="1504304530" sldId="302"/>
        </pc:sldMkLst>
        <pc:picChg chg="mod">
          <ac:chgData name="Surya Teja" userId="6af75c50c87bfdb8" providerId="LiveId" clId="{44C934C0-C291-48F5-B008-62D323160DC8}" dt="2024-07-12T05:59:27.763" v="5569"/>
          <ac:picMkLst>
            <pc:docMk/>
            <pc:sldMk cId="1504304530" sldId="302"/>
            <ac:picMk id="5" creationId="{7D77B64D-DDAB-4A4D-9484-3BCC40754DE3}"/>
          </ac:picMkLst>
        </pc:picChg>
        <pc:picChg chg="mod">
          <ac:chgData name="Surya Teja" userId="6af75c50c87bfdb8" providerId="LiveId" clId="{44C934C0-C291-48F5-B008-62D323160DC8}" dt="2024-07-12T05:59:33.630" v="5570"/>
          <ac:picMkLst>
            <pc:docMk/>
            <pc:sldMk cId="1504304530" sldId="302"/>
            <ac:picMk id="6" creationId="{87FB4FE5-47DD-4561-B563-44CA1D2006C0}"/>
          </ac:picMkLst>
        </pc:picChg>
        <pc:picChg chg="mod">
          <ac:chgData name="Surya Teja" userId="6af75c50c87bfdb8" providerId="LiveId" clId="{44C934C0-C291-48F5-B008-62D323160DC8}" dt="2024-07-12T05:59:39.475" v="5571"/>
          <ac:picMkLst>
            <pc:docMk/>
            <pc:sldMk cId="1504304530" sldId="302"/>
            <ac:picMk id="7" creationId="{49080A88-68F7-4FA0-A023-B4131A5DDD58}"/>
          </ac:picMkLst>
        </pc:picChg>
        <pc:picChg chg="mod">
          <ac:chgData name="Surya Teja" userId="6af75c50c87bfdb8" providerId="LiveId" clId="{44C934C0-C291-48F5-B008-62D323160DC8}" dt="2024-07-12T05:59:47.138" v="5572"/>
          <ac:picMkLst>
            <pc:docMk/>
            <pc:sldMk cId="1504304530" sldId="302"/>
            <ac:picMk id="8" creationId="{072DAE79-FE3B-474A-B102-33D526379356}"/>
          </ac:picMkLst>
        </pc:picChg>
        <pc:picChg chg="mod">
          <ac:chgData name="Surya Teja" userId="6af75c50c87bfdb8" providerId="LiveId" clId="{44C934C0-C291-48F5-B008-62D323160DC8}" dt="2024-07-12T05:59:52.527" v="5573"/>
          <ac:picMkLst>
            <pc:docMk/>
            <pc:sldMk cId="1504304530" sldId="302"/>
            <ac:picMk id="9" creationId="{52EB2727-F626-42BB-A2A6-6C3D492E2B92}"/>
          </ac:picMkLst>
        </pc:picChg>
      </pc:sldChg>
      <pc:sldChg chg="add del">
        <pc:chgData name="Surya Teja" userId="6af75c50c87bfdb8" providerId="LiveId" clId="{44C934C0-C291-48F5-B008-62D323160DC8}" dt="2024-07-12T05:46:46.932" v="5492" actId="2696"/>
        <pc:sldMkLst>
          <pc:docMk/>
          <pc:sldMk cId="3755564984" sldId="302"/>
        </pc:sldMkLst>
      </pc:sldChg>
      <pc:sldChg chg="modSp add modTransition">
        <pc:chgData name="Surya Teja" userId="6af75c50c87bfdb8" providerId="LiveId" clId="{44C934C0-C291-48F5-B008-62D323160DC8}" dt="2024-07-12T06:00:23.201" v="5578"/>
        <pc:sldMkLst>
          <pc:docMk/>
          <pc:sldMk cId="680430615" sldId="303"/>
        </pc:sldMkLst>
        <pc:picChg chg="mod">
          <ac:chgData name="Surya Teja" userId="6af75c50c87bfdb8" providerId="LiveId" clId="{44C934C0-C291-48F5-B008-62D323160DC8}" dt="2024-07-12T06:00:00.820" v="5574"/>
          <ac:picMkLst>
            <pc:docMk/>
            <pc:sldMk cId="680430615" sldId="303"/>
            <ac:picMk id="5" creationId="{7D77B64D-DDAB-4A4D-9484-3BCC40754DE3}"/>
          </ac:picMkLst>
        </pc:picChg>
        <pc:picChg chg="mod">
          <ac:chgData name="Surya Teja" userId="6af75c50c87bfdb8" providerId="LiveId" clId="{44C934C0-C291-48F5-B008-62D323160DC8}" dt="2024-07-12T06:00:23.201" v="5578"/>
          <ac:picMkLst>
            <pc:docMk/>
            <pc:sldMk cId="680430615" sldId="303"/>
            <ac:picMk id="6" creationId="{87FB4FE5-47DD-4561-B563-44CA1D2006C0}"/>
          </ac:picMkLst>
        </pc:picChg>
        <pc:picChg chg="mod">
          <ac:chgData name="Surya Teja" userId="6af75c50c87bfdb8" providerId="LiveId" clId="{44C934C0-C291-48F5-B008-62D323160DC8}" dt="2024-07-12T06:00:17.225" v="5577"/>
          <ac:picMkLst>
            <pc:docMk/>
            <pc:sldMk cId="680430615" sldId="303"/>
            <ac:picMk id="7" creationId="{49080A88-68F7-4FA0-A023-B4131A5DDD58}"/>
          </ac:picMkLst>
        </pc:picChg>
        <pc:picChg chg="mod">
          <ac:chgData name="Surya Teja" userId="6af75c50c87bfdb8" providerId="LiveId" clId="{44C934C0-C291-48F5-B008-62D323160DC8}" dt="2024-07-12T06:00:10.630" v="5576"/>
          <ac:picMkLst>
            <pc:docMk/>
            <pc:sldMk cId="680430615" sldId="303"/>
            <ac:picMk id="8" creationId="{072DAE79-FE3B-474A-B102-33D526379356}"/>
          </ac:picMkLst>
        </pc:picChg>
        <pc:picChg chg="mod">
          <ac:chgData name="Surya Teja" userId="6af75c50c87bfdb8" providerId="LiveId" clId="{44C934C0-C291-48F5-B008-62D323160DC8}" dt="2024-07-12T06:00:06.149" v="5575"/>
          <ac:picMkLst>
            <pc:docMk/>
            <pc:sldMk cId="680430615" sldId="303"/>
            <ac:picMk id="9" creationId="{52EB2727-F626-42BB-A2A6-6C3D492E2B92}"/>
          </ac:picMkLst>
        </pc:picChg>
      </pc:sldChg>
      <pc:sldChg chg="add del">
        <pc:chgData name="Surya Teja" userId="6af75c50c87bfdb8" providerId="LiveId" clId="{44C934C0-C291-48F5-B008-62D323160DC8}" dt="2024-07-12T05:46:48.837" v="5493" actId="2696"/>
        <pc:sldMkLst>
          <pc:docMk/>
          <pc:sldMk cId="2176255698" sldId="303"/>
        </pc:sldMkLst>
      </pc:sldChg>
      <pc:sldChg chg="addSp delSp modSp new mod modTransition setBg modAnim">
        <pc:chgData name="Surya Teja" userId="6af75c50c87bfdb8" providerId="LiveId" clId="{44C934C0-C291-48F5-B008-62D323160DC8}" dt="2024-07-12T11:18:05.338" v="6564"/>
        <pc:sldMkLst>
          <pc:docMk/>
          <pc:sldMk cId="3638150738" sldId="304"/>
        </pc:sldMkLst>
        <pc:spChg chg="del">
          <ac:chgData name="Surya Teja" userId="6af75c50c87bfdb8" providerId="LiveId" clId="{44C934C0-C291-48F5-B008-62D323160DC8}" dt="2024-07-12T06:23:48.255" v="5608" actId="478"/>
          <ac:spMkLst>
            <pc:docMk/>
            <pc:sldMk cId="3638150738" sldId="304"/>
            <ac:spMk id="2" creationId="{D3E4ADA7-9B29-4AC8-96F3-5D2A46202BBC}"/>
          </ac:spMkLst>
        </pc:spChg>
        <pc:spChg chg="del">
          <ac:chgData name="Surya Teja" userId="6af75c50c87bfdb8" providerId="LiveId" clId="{44C934C0-C291-48F5-B008-62D323160DC8}" dt="2024-07-12T06:23:46.233" v="5607" actId="478"/>
          <ac:spMkLst>
            <pc:docMk/>
            <pc:sldMk cId="3638150738" sldId="304"/>
            <ac:spMk id="3" creationId="{88736332-9AAC-4F45-913E-0BBE716ADDC0}"/>
          </ac:spMkLst>
        </pc:spChg>
        <pc:spChg chg="add mod">
          <ac:chgData name="Surya Teja" userId="6af75c50c87bfdb8" providerId="LiveId" clId="{44C934C0-C291-48F5-B008-62D323160DC8}" dt="2024-07-12T06:24:52.995" v="5632" actId="1076"/>
          <ac:spMkLst>
            <pc:docMk/>
            <pc:sldMk cId="3638150738" sldId="304"/>
            <ac:spMk id="6" creationId="{A588B12D-DAB8-4BB1-96C8-258ED744D5EA}"/>
          </ac:spMkLst>
        </pc:spChg>
        <pc:spChg chg="add mod">
          <ac:chgData name="Surya Teja" userId="6af75c50c87bfdb8" providerId="LiveId" clId="{44C934C0-C291-48F5-B008-62D323160DC8}" dt="2024-07-12T06:30:51.810" v="5769"/>
          <ac:spMkLst>
            <pc:docMk/>
            <pc:sldMk cId="3638150738" sldId="304"/>
            <ac:spMk id="8" creationId="{59D143B1-8275-4CA5-A546-2A1754816FBE}"/>
          </ac:spMkLst>
        </pc:spChg>
        <pc:picChg chg="add mod">
          <ac:chgData name="Surya Teja" userId="6af75c50c87bfdb8" providerId="LiveId" clId="{44C934C0-C291-48F5-B008-62D323160DC8}" dt="2024-07-12T06:26:11.263" v="5678" actId="1076"/>
          <ac:picMkLst>
            <pc:docMk/>
            <pc:sldMk cId="3638150738" sldId="304"/>
            <ac:picMk id="5" creationId="{52858BB3-C700-4B27-8E46-8B100A97E19F}"/>
          </ac:picMkLst>
        </pc:picChg>
        <pc:cxnChg chg="add mod">
          <ac:chgData name="Surya Teja" userId="6af75c50c87bfdb8" providerId="LiveId" clId="{44C934C0-C291-48F5-B008-62D323160DC8}" dt="2024-07-12T06:30:51.810" v="5769"/>
          <ac:cxnSpMkLst>
            <pc:docMk/>
            <pc:sldMk cId="3638150738" sldId="304"/>
            <ac:cxnSpMk id="7" creationId="{DA6B3C31-691D-469E-B39C-8CA23E7111D6}"/>
          </ac:cxnSpMkLst>
        </pc:cxnChg>
        <pc:cxnChg chg="add mod">
          <ac:chgData name="Surya Teja" userId="6af75c50c87bfdb8" providerId="LiveId" clId="{44C934C0-C291-48F5-B008-62D323160DC8}" dt="2024-07-12T06:30:51.810" v="5769"/>
          <ac:cxnSpMkLst>
            <pc:docMk/>
            <pc:sldMk cId="3638150738" sldId="304"/>
            <ac:cxnSpMk id="9" creationId="{5BDB9707-9B12-4831-BF7F-1FE85899FFB2}"/>
          </ac:cxnSpMkLst>
        </pc:cxnChg>
      </pc:sldChg>
      <pc:sldChg chg="add modTransition">
        <pc:chgData name="Surya Teja" userId="6af75c50c87bfdb8" providerId="LiveId" clId="{44C934C0-C291-48F5-B008-62D323160DC8}" dt="2024-07-12T10:37:57.973" v="6223"/>
        <pc:sldMkLst>
          <pc:docMk/>
          <pc:sldMk cId="2776892028" sldId="305"/>
        </pc:sldMkLst>
      </pc:sldChg>
      <pc:sldChg chg="add modTransition">
        <pc:chgData name="Surya Teja" userId="6af75c50c87bfdb8" providerId="LiveId" clId="{44C934C0-C291-48F5-B008-62D323160DC8}" dt="2024-07-12T07:18:51.017" v="5920"/>
        <pc:sldMkLst>
          <pc:docMk/>
          <pc:sldMk cId="3815441344" sldId="306"/>
        </pc:sldMkLst>
      </pc:sldChg>
      <pc:sldChg chg="addSp delSp modSp new del mod setBg">
        <pc:chgData name="Surya Teja" userId="6af75c50c87bfdb8" providerId="LiveId" clId="{44C934C0-C291-48F5-B008-62D323160DC8}" dt="2024-07-12T11:00:57.243" v="6439" actId="2696"/>
        <pc:sldMkLst>
          <pc:docMk/>
          <pc:sldMk cId="1146613613" sldId="307"/>
        </pc:sldMkLst>
        <pc:spChg chg="del">
          <ac:chgData name="Surya Teja" userId="6af75c50c87bfdb8" providerId="LiveId" clId="{44C934C0-C291-48F5-B008-62D323160DC8}" dt="2024-07-12T07:21:15.208" v="5933" actId="478"/>
          <ac:spMkLst>
            <pc:docMk/>
            <pc:sldMk cId="1146613613" sldId="307"/>
            <ac:spMk id="2" creationId="{5EAAE274-45BE-4B42-8B85-36A2073675A3}"/>
          </ac:spMkLst>
        </pc:spChg>
        <pc:spChg chg="add del mod">
          <ac:chgData name="Surya Teja" userId="6af75c50c87bfdb8" providerId="LiveId" clId="{44C934C0-C291-48F5-B008-62D323160DC8}" dt="2024-07-12T10:48:59.939" v="6286" actId="478"/>
          <ac:spMkLst>
            <pc:docMk/>
            <pc:sldMk cId="1146613613" sldId="307"/>
            <ac:spMk id="2" creationId="{9D4C9AD2-14AE-4908-84E3-93089EFB2D6C}"/>
          </ac:spMkLst>
        </pc:spChg>
        <pc:spChg chg="del">
          <ac:chgData name="Surya Teja" userId="6af75c50c87bfdb8" providerId="LiveId" clId="{44C934C0-C291-48F5-B008-62D323160DC8}" dt="2024-07-12T07:21:17.429" v="5934" actId="478"/>
          <ac:spMkLst>
            <pc:docMk/>
            <pc:sldMk cId="1146613613" sldId="307"/>
            <ac:spMk id="3" creationId="{34694F3B-DC6B-4CF8-906A-7F8D8FAE3346}"/>
          </ac:spMkLst>
        </pc:spChg>
        <pc:spChg chg="add mod">
          <ac:chgData name="Surya Teja" userId="6af75c50c87bfdb8" providerId="LiveId" clId="{44C934C0-C291-48F5-B008-62D323160DC8}" dt="2024-07-12T07:26:16.796" v="5941"/>
          <ac:spMkLst>
            <pc:docMk/>
            <pc:sldMk cId="1146613613" sldId="307"/>
            <ac:spMk id="5" creationId="{E854C571-5169-4373-9D05-E0571561FADD}"/>
          </ac:spMkLst>
        </pc:spChg>
        <pc:spChg chg="add mod">
          <ac:chgData name="Surya Teja" userId="6af75c50c87bfdb8" providerId="LiveId" clId="{44C934C0-C291-48F5-B008-62D323160DC8}" dt="2024-07-12T10:46:21.085" v="6265" actId="20577"/>
          <ac:spMkLst>
            <pc:docMk/>
            <pc:sldMk cId="1146613613" sldId="307"/>
            <ac:spMk id="7" creationId="{DE2BDA56-720D-4B39-8815-F030A0B1A281}"/>
          </ac:spMkLst>
        </pc:spChg>
        <pc:spChg chg="add del mod">
          <ac:chgData name="Surya Teja" userId="6af75c50c87bfdb8" providerId="LiveId" clId="{44C934C0-C291-48F5-B008-62D323160DC8}" dt="2024-07-12T10:48:58.760" v="6285" actId="478"/>
          <ac:spMkLst>
            <pc:docMk/>
            <pc:sldMk cId="1146613613" sldId="307"/>
            <ac:spMk id="8" creationId="{54217B63-E195-4BB2-84FB-8CD86D3D5D5D}"/>
          </ac:spMkLst>
        </pc:spChg>
        <pc:spChg chg="add del mod">
          <ac:chgData name="Surya Teja" userId="6af75c50c87bfdb8" providerId="LiveId" clId="{44C934C0-C291-48F5-B008-62D323160DC8}" dt="2024-07-12T10:47:38.790" v="6275"/>
          <ac:spMkLst>
            <pc:docMk/>
            <pc:sldMk cId="1146613613" sldId="307"/>
            <ac:spMk id="9" creationId="{7D716C5E-B67F-477A-BE6E-6A063520D387}"/>
          </ac:spMkLst>
        </pc:spChg>
        <pc:cxnChg chg="add mod">
          <ac:chgData name="Surya Teja" userId="6af75c50c87bfdb8" providerId="LiveId" clId="{44C934C0-C291-48F5-B008-62D323160DC8}" dt="2024-07-12T07:26:16.796" v="5941"/>
          <ac:cxnSpMkLst>
            <pc:docMk/>
            <pc:sldMk cId="1146613613" sldId="307"/>
            <ac:cxnSpMk id="4" creationId="{66ADB072-F441-4AE5-9F24-C83DE39320EC}"/>
          </ac:cxnSpMkLst>
        </pc:cxnChg>
        <pc:cxnChg chg="add mod">
          <ac:chgData name="Surya Teja" userId="6af75c50c87bfdb8" providerId="LiveId" clId="{44C934C0-C291-48F5-B008-62D323160DC8}" dt="2024-07-12T07:26:16.796" v="5941"/>
          <ac:cxnSpMkLst>
            <pc:docMk/>
            <pc:sldMk cId="1146613613" sldId="307"/>
            <ac:cxnSpMk id="6" creationId="{6FFF76AC-E403-40E1-95CF-4D3CE02457AE}"/>
          </ac:cxnSpMkLst>
        </pc:cxnChg>
      </pc:sldChg>
      <pc:sldChg chg="addSp delSp modSp new mod modTransition setBg">
        <pc:chgData name="Surya Teja" userId="6af75c50c87bfdb8" providerId="LiveId" clId="{44C934C0-C291-48F5-B008-62D323160DC8}" dt="2024-07-12T10:37:35.414" v="6222" actId="27132"/>
        <pc:sldMkLst>
          <pc:docMk/>
          <pc:sldMk cId="1411218830" sldId="308"/>
        </pc:sldMkLst>
        <pc:spChg chg="del">
          <ac:chgData name="Surya Teja" userId="6af75c50c87bfdb8" providerId="LiveId" clId="{44C934C0-C291-48F5-B008-62D323160DC8}" dt="2024-07-12T07:23:29.113" v="5937" actId="478"/>
          <ac:spMkLst>
            <pc:docMk/>
            <pc:sldMk cId="1411218830" sldId="308"/>
            <ac:spMk id="2" creationId="{6A52DB6D-D545-4502-8FAB-869F0C2FDC2D}"/>
          </ac:spMkLst>
        </pc:spChg>
        <pc:spChg chg="del">
          <ac:chgData name="Surya Teja" userId="6af75c50c87bfdb8" providerId="LiveId" clId="{44C934C0-C291-48F5-B008-62D323160DC8}" dt="2024-07-12T07:23:30.536" v="5938" actId="478"/>
          <ac:spMkLst>
            <pc:docMk/>
            <pc:sldMk cId="1411218830" sldId="308"/>
            <ac:spMk id="3" creationId="{C82F6441-DB22-4AAE-BD5A-B7F22A4152D5}"/>
          </ac:spMkLst>
        </pc:spChg>
        <pc:spChg chg="add mod">
          <ac:chgData name="Surya Teja" userId="6af75c50c87bfdb8" providerId="LiveId" clId="{44C934C0-C291-48F5-B008-62D323160DC8}" dt="2024-07-12T07:26:14.590" v="5940"/>
          <ac:spMkLst>
            <pc:docMk/>
            <pc:sldMk cId="1411218830" sldId="308"/>
            <ac:spMk id="5" creationId="{B7592A9A-5FD8-45C9-B974-9BF6942484DD}"/>
          </ac:spMkLst>
        </pc:spChg>
        <pc:spChg chg="add mod">
          <ac:chgData name="Surya Teja" userId="6af75c50c87bfdb8" providerId="LiveId" clId="{44C934C0-C291-48F5-B008-62D323160DC8}" dt="2024-07-12T10:29:08.984" v="6133" actId="207"/>
          <ac:spMkLst>
            <pc:docMk/>
            <pc:sldMk cId="1411218830" sldId="308"/>
            <ac:spMk id="13" creationId="{2D91DCAC-28B5-40A6-8373-F1F7CDE03499}"/>
          </ac:spMkLst>
        </pc:spChg>
        <pc:graphicFrameChg chg="add del mod modGraphic">
          <ac:chgData name="Surya Teja" userId="6af75c50c87bfdb8" providerId="LiveId" clId="{44C934C0-C291-48F5-B008-62D323160DC8}" dt="2024-07-12T10:27:04.503" v="6093" actId="478"/>
          <ac:graphicFrameMkLst>
            <pc:docMk/>
            <pc:sldMk cId="1411218830" sldId="308"/>
            <ac:graphicFrameMk id="12" creationId="{07E6E18A-9007-4331-BF8B-7796AB05B397}"/>
          </ac:graphicFrameMkLst>
        </pc:graphicFrameChg>
        <pc:graphicFrameChg chg="add mod modGraphic">
          <ac:chgData name="Surya Teja" userId="6af75c50c87bfdb8" providerId="LiveId" clId="{44C934C0-C291-48F5-B008-62D323160DC8}" dt="2024-07-12T10:37:29.661" v="6220" actId="27132"/>
          <ac:graphicFrameMkLst>
            <pc:docMk/>
            <pc:sldMk cId="1411218830" sldId="308"/>
            <ac:graphicFrameMk id="15" creationId="{B2C8EB76-6F55-415E-945F-DEA78463E40A}"/>
          </ac:graphicFrameMkLst>
        </pc:graphicFrameChg>
        <pc:graphicFrameChg chg="add del mod modGraphic">
          <ac:chgData name="Surya Teja" userId="6af75c50c87bfdb8" providerId="LiveId" clId="{44C934C0-C291-48F5-B008-62D323160DC8}" dt="2024-07-12T10:32:05.710" v="6168" actId="478"/>
          <ac:graphicFrameMkLst>
            <pc:docMk/>
            <pc:sldMk cId="1411218830" sldId="308"/>
            <ac:graphicFrameMk id="17" creationId="{BB7455B7-C11A-4889-B029-F6B71AAB604D}"/>
          </ac:graphicFrameMkLst>
        </pc:graphicFrameChg>
        <pc:graphicFrameChg chg="add del mod">
          <ac:chgData name="Surya Teja" userId="6af75c50c87bfdb8" providerId="LiveId" clId="{44C934C0-C291-48F5-B008-62D323160DC8}" dt="2024-07-12T10:32:52.782" v="6171" actId="478"/>
          <ac:graphicFrameMkLst>
            <pc:docMk/>
            <pc:sldMk cId="1411218830" sldId="308"/>
            <ac:graphicFrameMk id="18" creationId="{7DD94ABD-757C-4C71-A0B7-ADF135C7FEC9}"/>
          </ac:graphicFrameMkLst>
        </pc:graphicFrameChg>
        <pc:graphicFrameChg chg="add mod modGraphic">
          <ac:chgData name="Surya Teja" userId="6af75c50c87bfdb8" providerId="LiveId" clId="{44C934C0-C291-48F5-B008-62D323160DC8}" dt="2024-07-12T10:37:33.024" v="6221" actId="27132"/>
          <ac:graphicFrameMkLst>
            <pc:docMk/>
            <pc:sldMk cId="1411218830" sldId="308"/>
            <ac:graphicFrameMk id="20" creationId="{388750A8-037B-4BE5-B4C5-AE246B789C30}"/>
          </ac:graphicFrameMkLst>
        </pc:graphicFrameChg>
        <pc:graphicFrameChg chg="add mod ord modGraphic">
          <ac:chgData name="Surya Teja" userId="6af75c50c87bfdb8" providerId="LiveId" clId="{44C934C0-C291-48F5-B008-62D323160DC8}" dt="2024-07-12T10:37:35.414" v="6222" actId="27132"/>
          <ac:graphicFrameMkLst>
            <pc:docMk/>
            <pc:sldMk cId="1411218830" sldId="308"/>
            <ac:graphicFrameMk id="22" creationId="{71F927C4-917A-4450-BCDE-FAE8DFB60824}"/>
          </ac:graphicFrameMkLst>
        </pc:graphicFrameChg>
        <pc:picChg chg="add del mod modCrop">
          <ac:chgData name="Surya Teja" userId="6af75c50c87bfdb8" providerId="LiveId" clId="{44C934C0-C291-48F5-B008-62D323160DC8}" dt="2024-07-12T10:31:34.580" v="6156" actId="478"/>
          <ac:picMkLst>
            <pc:docMk/>
            <pc:sldMk cId="1411218830" sldId="308"/>
            <ac:picMk id="3" creationId="{2C6F8856-3D8C-4AE9-AA76-7A7E5E9B46AC}"/>
          </ac:picMkLst>
        </pc:picChg>
        <pc:picChg chg="add del mod">
          <ac:chgData name="Surya Teja" userId="6af75c50c87bfdb8" providerId="LiveId" clId="{44C934C0-C291-48F5-B008-62D323160DC8}" dt="2024-07-12T10:31:35.299" v="6157" actId="478"/>
          <ac:picMkLst>
            <pc:docMk/>
            <pc:sldMk cId="1411218830" sldId="308"/>
            <ac:picMk id="7" creationId="{7ABC3938-5EB6-46AF-9A14-2CE39DF06109}"/>
          </ac:picMkLst>
        </pc:picChg>
        <pc:picChg chg="add del">
          <ac:chgData name="Surya Teja" userId="6af75c50c87bfdb8" providerId="LiveId" clId="{44C934C0-C291-48F5-B008-62D323160DC8}" dt="2024-07-12T10:17:58.555" v="5963" actId="22"/>
          <ac:picMkLst>
            <pc:docMk/>
            <pc:sldMk cId="1411218830" sldId="308"/>
            <ac:picMk id="9" creationId="{2EBCD8FB-6212-4D7B-AEBA-73BD0D04246F}"/>
          </ac:picMkLst>
        </pc:picChg>
        <pc:picChg chg="add del mod">
          <ac:chgData name="Surya Teja" userId="6af75c50c87bfdb8" providerId="LiveId" clId="{44C934C0-C291-48F5-B008-62D323160DC8}" dt="2024-07-12T10:31:35.864" v="6158" actId="478"/>
          <ac:picMkLst>
            <pc:docMk/>
            <pc:sldMk cId="1411218830" sldId="308"/>
            <ac:picMk id="10" creationId="{8C3C14CF-2AC4-4A17-82B1-FDF0682CC85B}"/>
          </ac:picMkLst>
        </pc:picChg>
        <pc:cxnChg chg="add mod">
          <ac:chgData name="Surya Teja" userId="6af75c50c87bfdb8" providerId="LiveId" clId="{44C934C0-C291-48F5-B008-62D323160DC8}" dt="2024-07-12T07:26:14.590" v="5940"/>
          <ac:cxnSpMkLst>
            <pc:docMk/>
            <pc:sldMk cId="1411218830" sldId="308"/>
            <ac:cxnSpMk id="4" creationId="{C56B8575-D8E3-48E9-97EA-6AAF6BB5F561}"/>
          </ac:cxnSpMkLst>
        </pc:cxnChg>
        <pc:cxnChg chg="add mod">
          <ac:chgData name="Surya Teja" userId="6af75c50c87bfdb8" providerId="LiveId" clId="{44C934C0-C291-48F5-B008-62D323160DC8}" dt="2024-07-12T07:26:14.590" v="5940"/>
          <ac:cxnSpMkLst>
            <pc:docMk/>
            <pc:sldMk cId="1411218830" sldId="308"/>
            <ac:cxnSpMk id="6" creationId="{5DE81E0A-A933-4432-A00C-EB680290C305}"/>
          </ac:cxnSpMkLst>
        </pc:cxnChg>
      </pc:sldChg>
      <pc:sldChg chg="addSp delSp modSp add mod ord setBg modAnim">
        <pc:chgData name="Surya Teja" userId="6af75c50c87bfdb8" providerId="LiveId" clId="{44C934C0-C291-48F5-B008-62D323160DC8}" dt="2024-07-12T11:15:54.385" v="6560"/>
        <pc:sldMkLst>
          <pc:docMk/>
          <pc:sldMk cId="3369300836" sldId="309"/>
        </pc:sldMkLst>
        <pc:spChg chg="add del mod">
          <ac:chgData name="Surya Teja" userId="6af75c50c87bfdb8" providerId="LiveId" clId="{44C934C0-C291-48F5-B008-62D323160DC8}" dt="2024-07-12T11:15:29.024" v="6557"/>
          <ac:spMkLst>
            <pc:docMk/>
            <pc:sldMk cId="3369300836" sldId="309"/>
            <ac:spMk id="2" creationId="{4B1EEAAB-9851-4FE1-A8B1-A9AAC97BF5F2}"/>
          </ac:spMkLst>
        </pc:spChg>
        <pc:spChg chg="del mod">
          <ac:chgData name="Surya Teja" userId="6af75c50c87bfdb8" providerId="LiveId" clId="{44C934C0-C291-48F5-B008-62D323160DC8}" dt="2024-07-12T11:07:21.744" v="6474" actId="478"/>
          <ac:spMkLst>
            <pc:docMk/>
            <pc:sldMk cId="3369300836" sldId="309"/>
            <ac:spMk id="5" creationId="{E854C571-5169-4373-9D05-E0571561FADD}"/>
          </ac:spMkLst>
        </pc:spChg>
        <pc:spChg chg="add del mod ord">
          <ac:chgData name="Surya Teja" userId="6af75c50c87bfdb8" providerId="LiveId" clId="{44C934C0-C291-48F5-B008-62D323160DC8}" dt="2024-07-12T11:15:29.024" v="6557"/>
          <ac:spMkLst>
            <pc:docMk/>
            <pc:sldMk cId="3369300836" sldId="309"/>
            <ac:spMk id="8" creationId="{82CBEBC4-DAA6-43C2-8D6C-88DBA4A68F4D}"/>
          </ac:spMkLst>
        </pc:spChg>
        <pc:spChg chg="mod">
          <ac:chgData name="Surya Teja" userId="6af75c50c87bfdb8" providerId="LiveId" clId="{44C934C0-C291-48F5-B008-62D323160DC8}" dt="2024-07-12T11:11:30.015" v="6507"/>
          <ac:spMkLst>
            <pc:docMk/>
            <pc:sldMk cId="3369300836" sldId="309"/>
            <ac:spMk id="9" creationId="{3C350147-44BA-42C2-9126-D785678C1EC5}"/>
          </ac:spMkLst>
        </pc:spChg>
        <pc:spChg chg="mod">
          <ac:chgData name="Surya Teja" userId="6af75c50c87bfdb8" providerId="LiveId" clId="{44C934C0-C291-48F5-B008-62D323160DC8}" dt="2024-07-12T11:14:34.123" v="6518"/>
          <ac:spMkLst>
            <pc:docMk/>
            <pc:sldMk cId="3369300836" sldId="309"/>
            <ac:spMk id="10" creationId="{7514F29F-2011-48D4-A8DC-DF6CB06E16FA}"/>
          </ac:spMkLst>
        </pc:spChg>
        <pc:spChg chg="mod">
          <ac:chgData name="Surya Teja" userId="6af75c50c87bfdb8" providerId="LiveId" clId="{44C934C0-C291-48F5-B008-62D323160DC8}" dt="2024-07-12T11:15:18.611" v="6554"/>
          <ac:spMkLst>
            <pc:docMk/>
            <pc:sldMk cId="3369300836" sldId="309"/>
            <ac:spMk id="11" creationId="{387D083F-331B-4C13-93D3-296CDD4BAA1B}"/>
          </ac:spMkLst>
        </pc:spChg>
        <pc:spChg chg="mod">
          <ac:chgData name="Surya Teja" userId="6af75c50c87bfdb8" providerId="LiveId" clId="{44C934C0-C291-48F5-B008-62D323160DC8}" dt="2024-07-12T11:15:29.024" v="6557"/>
          <ac:spMkLst>
            <pc:docMk/>
            <pc:sldMk cId="3369300836" sldId="309"/>
            <ac:spMk id="12" creationId="{951AAAA3-188A-4A6A-93CF-962117CD51AB}"/>
          </ac:spMkLst>
        </pc:spChg>
        <pc:picChg chg="add del mod">
          <ac:chgData name="Surya Teja" userId="6af75c50c87bfdb8" providerId="LiveId" clId="{44C934C0-C291-48F5-B008-62D323160DC8}" dt="2024-07-12T11:07:13.042" v="6471" actId="478"/>
          <ac:picMkLst>
            <pc:docMk/>
            <pc:sldMk cId="3369300836" sldId="309"/>
            <ac:picMk id="7" creationId="{410C4E97-3891-40C2-8FE6-462A6195FC68}"/>
          </ac:picMkLst>
        </pc:picChg>
        <pc:cxnChg chg="del">
          <ac:chgData name="Surya Teja" userId="6af75c50c87bfdb8" providerId="LiveId" clId="{44C934C0-C291-48F5-B008-62D323160DC8}" dt="2024-07-12T11:07:23.348" v="6475" actId="478"/>
          <ac:cxnSpMkLst>
            <pc:docMk/>
            <pc:sldMk cId="3369300836" sldId="309"/>
            <ac:cxnSpMk id="4" creationId="{66ADB072-F441-4AE5-9F24-C83DE39320EC}"/>
          </ac:cxnSpMkLst>
        </pc:cxnChg>
        <pc:cxnChg chg="del">
          <ac:chgData name="Surya Teja" userId="6af75c50c87bfdb8" providerId="LiveId" clId="{44C934C0-C291-48F5-B008-62D323160DC8}" dt="2024-07-12T11:07:19.372" v="6472" actId="478"/>
          <ac:cxnSpMkLst>
            <pc:docMk/>
            <pc:sldMk cId="3369300836" sldId="309"/>
            <ac:cxnSpMk id="6" creationId="{6FFF76AC-E403-40E1-95CF-4D3CE02457AE}"/>
          </ac:cxnSpMkLst>
        </pc:cxnChg>
      </pc:sldChg>
      <pc:sldChg chg="addSp delSp modSp add mod modTransition">
        <pc:chgData name="Surya Teja" userId="6af75c50c87bfdb8" providerId="LiveId" clId="{44C934C0-C291-48F5-B008-62D323160DC8}" dt="2024-07-12T10:25:22.592" v="6075" actId="1076"/>
        <pc:sldMkLst>
          <pc:docMk/>
          <pc:sldMk cId="1485860035" sldId="310"/>
        </pc:sldMkLst>
        <pc:spChg chg="add mod">
          <ac:chgData name="Surya Teja" userId="6af75c50c87bfdb8" providerId="LiveId" clId="{44C934C0-C291-48F5-B008-62D323160DC8}" dt="2024-07-12T10:25:22.592" v="6075" actId="1076"/>
          <ac:spMkLst>
            <pc:docMk/>
            <pc:sldMk cId="1485860035" sldId="310"/>
            <ac:spMk id="8" creationId="{57BBBA60-2CE2-4781-94E5-E064EB564471}"/>
          </ac:spMkLst>
        </pc:spChg>
        <pc:picChg chg="mod">
          <ac:chgData name="Surya Teja" userId="6af75c50c87bfdb8" providerId="LiveId" clId="{44C934C0-C291-48F5-B008-62D323160DC8}" dt="2024-07-12T10:24:39.861" v="6067" actId="1076"/>
          <ac:picMkLst>
            <pc:docMk/>
            <pc:sldMk cId="1485860035" sldId="310"/>
            <ac:picMk id="3" creationId="{2C6F8856-3D8C-4AE9-AA76-7A7E5E9B46AC}"/>
          </ac:picMkLst>
        </pc:picChg>
        <pc:picChg chg="del mod">
          <ac:chgData name="Surya Teja" userId="6af75c50c87bfdb8" providerId="LiveId" clId="{44C934C0-C291-48F5-B008-62D323160DC8}" dt="2024-07-12T10:24:17.909" v="6060" actId="478"/>
          <ac:picMkLst>
            <pc:docMk/>
            <pc:sldMk cId="1485860035" sldId="310"/>
            <ac:picMk id="7" creationId="{7ABC3938-5EB6-46AF-9A14-2CE39DF06109}"/>
          </ac:picMkLst>
        </pc:picChg>
        <pc:picChg chg="del mod">
          <ac:chgData name="Surya Teja" userId="6af75c50c87bfdb8" providerId="LiveId" clId="{44C934C0-C291-48F5-B008-62D323160DC8}" dt="2024-07-12T10:24:18.648" v="6061" actId="478"/>
          <ac:picMkLst>
            <pc:docMk/>
            <pc:sldMk cId="1485860035" sldId="310"/>
            <ac:picMk id="10" creationId="{8C3C14CF-2AC4-4A17-82B1-FDF0682CC85B}"/>
          </ac:picMkLst>
        </pc:picChg>
      </pc:sldChg>
      <pc:sldChg chg="modSp add del mod ord">
        <pc:chgData name="Surya Teja" userId="6af75c50c87bfdb8" providerId="LiveId" clId="{44C934C0-C291-48F5-B008-62D323160DC8}" dt="2024-07-12T10:21:40.795" v="6035" actId="2890"/>
        <pc:sldMkLst>
          <pc:docMk/>
          <pc:sldMk cId="2975431898" sldId="310"/>
        </pc:sldMkLst>
        <pc:spChg chg="mod">
          <ac:chgData name="Surya Teja" userId="6af75c50c87bfdb8" providerId="LiveId" clId="{44C934C0-C291-48F5-B008-62D323160DC8}" dt="2024-07-12T10:21:39.666" v="6033" actId="20577"/>
          <ac:spMkLst>
            <pc:docMk/>
            <pc:sldMk cId="2975431898" sldId="310"/>
            <ac:spMk id="28" creationId="{1AED765B-255E-4CCA-8A82-DC5192F4D17C}"/>
          </ac:spMkLst>
        </pc:spChg>
      </pc:sldChg>
      <pc:sldChg chg="modSp add del ord">
        <pc:chgData name="Surya Teja" userId="6af75c50c87bfdb8" providerId="LiveId" clId="{44C934C0-C291-48F5-B008-62D323160DC8}" dt="2024-07-12T10:21:37.043" v="6028" actId="2890"/>
        <pc:sldMkLst>
          <pc:docMk/>
          <pc:sldMk cId="2097277910" sldId="311"/>
        </pc:sldMkLst>
        <pc:picChg chg="mod">
          <ac:chgData name="Surya Teja" userId="6af75c50c87bfdb8" providerId="LiveId" clId="{44C934C0-C291-48F5-B008-62D323160DC8}" dt="2024-07-12T10:21:35.219" v="6026" actId="14826"/>
          <ac:picMkLst>
            <pc:docMk/>
            <pc:sldMk cId="2097277910" sldId="311"/>
            <ac:picMk id="7" creationId="{365EEE37-4820-4906-822D-33FCAB309B90}"/>
          </ac:picMkLst>
        </pc:picChg>
      </pc:sldChg>
      <pc:sldChg chg="modSp add mod">
        <pc:chgData name="Surya Teja" userId="6af75c50c87bfdb8" providerId="LiveId" clId="{44C934C0-C291-48F5-B008-62D323160DC8}" dt="2024-07-12T10:30:33.245" v="6144" actId="14826"/>
        <pc:sldMkLst>
          <pc:docMk/>
          <pc:sldMk cId="2187992347" sldId="311"/>
        </pc:sldMkLst>
        <pc:spChg chg="mod">
          <ac:chgData name="Surya Teja" userId="6af75c50c87bfdb8" providerId="LiveId" clId="{44C934C0-C291-48F5-B008-62D323160DC8}" dt="2024-07-12T10:30:22.572" v="6143" actId="20577"/>
          <ac:spMkLst>
            <pc:docMk/>
            <pc:sldMk cId="2187992347" sldId="311"/>
            <ac:spMk id="8" creationId="{57BBBA60-2CE2-4781-94E5-E064EB564471}"/>
          </ac:spMkLst>
        </pc:spChg>
        <pc:picChg chg="mod">
          <ac:chgData name="Surya Teja" userId="6af75c50c87bfdb8" providerId="LiveId" clId="{44C934C0-C291-48F5-B008-62D323160DC8}" dt="2024-07-12T10:30:33.245" v="6144" actId="14826"/>
          <ac:picMkLst>
            <pc:docMk/>
            <pc:sldMk cId="2187992347" sldId="311"/>
            <ac:picMk id="3" creationId="{2C6F8856-3D8C-4AE9-AA76-7A7E5E9B46AC}"/>
          </ac:picMkLst>
        </pc:picChg>
      </pc:sldChg>
      <pc:sldChg chg="modSp add mod">
        <pc:chgData name="Surya Teja" userId="6af75c50c87bfdb8" providerId="LiveId" clId="{44C934C0-C291-48F5-B008-62D323160DC8}" dt="2024-07-12T10:30:52.781" v="6153" actId="20577"/>
        <pc:sldMkLst>
          <pc:docMk/>
          <pc:sldMk cId="2576680927" sldId="312"/>
        </pc:sldMkLst>
        <pc:spChg chg="mod">
          <ac:chgData name="Surya Teja" userId="6af75c50c87bfdb8" providerId="LiveId" clId="{44C934C0-C291-48F5-B008-62D323160DC8}" dt="2024-07-12T10:30:52.781" v="6153" actId="20577"/>
          <ac:spMkLst>
            <pc:docMk/>
            <pc:sldMk cId="2576680927" sldId="312"/>
            <ac:spMk id="8" creationId="{57BBBA60-2CE2-4781-94E5-E064EB564471}"/>
          </ac:spMkLst>
        </pc:spChg>
        <pc:picChg chg="mod">
          <ac:chgData name="Surya Teja" userId="6af75c50c87bfdb8" providerId="LiveId" clId="{44C934C0-C291-48F5-B008-62D323160DC8}" dt="2024-07-12T10:30:44.319" v="6146" actId="14826"/>
          <ac:picMkLst>
            <pc:docMk/>
            <pc:sldMk cId="2576680927" sldId="312"/>
            <ac:picMk id="3" creationId="{2C6F8856-3D8C-4AE9-AA76-7A7E5E9B46AC}"/>
          </ac:picMkLst>
        </pc:picChg>
      </pc:sldChg>
      <pc:sldChg chg="addSp delSp modSp add mod ord">
        <pc:chgData name="Surya Teja" userId="6af75c50c87bfdb8" providerId="LiveId" clId="{44C934C0-C291-48F5-B008-62D323160DC8}" dt="2024-07-12T11:00:38.228" v="6438" actId="1076"/>
        <pc:sldMkLst>
          <pc:docMk/>
          <pc:sldMk cId="4033221149" sldId="313"/>
        </pc:sldMkLst>
        <pc:spChg chg="add del">
          <ac:chgData name="Surya Teja" userId="6af75c50c87bfdb8" providerId="LiveId" clId="{44C934C0-C291-48F5-B008-62D323160DC8}" dt="2024-07-12T10:52:53.581" v="6333"/>
          <ac:spMkLst>
            <pc:docMk/>
            <pc:sldMk cId="4033221149" sldId="313"/>
            <ac:spMk id="2" creationId="{BACAB7D8-17E1-45BF-BD8C-0761DFFFBFFB}"/>
          </ac:spMkLst>
        </pc:spChg>
        <pc:spChg chg="add del mod">
          <ac:chgData name="Surya Teja" userId="6af75c50c87bfdb8" providerId="LiveId" clId="{44C934C0-C291-48F5-B008-62D323160DC8}" dt="2024-07-12T11:00:27.507" v="6436" actId="164"/>
          <ac:spMkLst>
            <pc:docMk/>
            <pc:sldMk cId="4033221149" sldId="313"/>
            <ac:spMk id="3" creationId="{10D5C562-8FAB-4F5D-BB98-A55FBB0EE4B1}"/>
          </ac:spMkLst>
        </pc:spChg>
        <pc:spChg chg="del mod">
          <ac:chgData name="Surya Teja" userId="6af75c50c87bfdb8" providerId="LiveId" clId="{44C934C0-C291-48F5-B008-62D323160DC8}" dt="2024-07-12T10:49:40.614" v="6298" actId="478"/>
          <ac:spMkLst>
            <pc:docMk/>
            <pc:sldMk cId="4033221149" sldId="313"/>
            <ac:spMk id="4" creationId="{FCD2658A-2F32-453F-B3CE-7E977DC38623}"/>
          </ac:spMkLst>
        </pc:spChg>
        <pc:spChg chg="del mod topLvl">
          <ac:chgData name="Surya Teja" userId="6af75c50c87bfdb8" providerId="LiveId" clId="{44C934C0-C291-48F5-B008-62D323160DC8}" dt="2024-07-12T10:53:56.900" v="6348" actId="478"/>
          <ac:spMkLst>
            <pc:docMk/>
            <pc:sldMk cId="4033221149" sldId="313"/>
            <ac:spMk id="5" creationId="{4F7F7143-D743-4A2B-AB5E-CF00CEB3BE22}"/>
          </ac:spMkLst>
        </pc:spChg>
        <pc:spChg chg="mod topLvl">
          <ac:chgData name="Surya Teja" userId="6af75c50c87bfdb8" providerId="LiveId" clId="{44C934C0-C291-48F5-B008-62D323160DC8}" dt="2024-07-12T11:00:27.507" v="6436" actId="164"/>
          <ac:spMkLst>
            <pc:docMk/>
            <pc:sldMk cId="4033221149" sldId="313"/>
            <ac:spMk id="8" creationId="{C94D95B5-7E02-40D3-A1A1-9BC78057523A}"/>
          </ac:spMkLst>
        </pc:spChg>
        <pc:spChg chg="del mod">
          <ac:chgData name="Surya Teja" userId="6af75c50c87bfdb8" providerId="LiveId" clId="{44C934C0-C291-48F5-B008-62D323160DC8}" dt="2024-07-12T10:52:17.780" v="6328" actId="478"/>
          <ac:spMkLst>
            <pc:docMk/>
            <pc:sldMk cId="4033221149" sldId="313"/>
            <ac:spMk id="14" creationId="{F2BA1BB3-B6ED-4F67-AF0E-ADB66A333BC8}"/>
          </ac:spMkLst>
        </pc:spChg>
        <pc:spChg chg="add del">
          <ac:chgData name="Surya Teja" userId="6af75c50c87bfdb8" providerId="LiveId" clId="{44C934C0-C291-48F5-B008-62D323160DC8}" dt="2024-07-12T10:55:33.138" v="6381"/>
          <ac:spMkLst>
            <pc:docMk/>
            <pc:sldMk cId="4033221149" sldId="313"/>
            <ac:spMk id="15" creationId="{B5EA913B-18DC-4F9C-8149-A98C0ADC73CE}"/>
          </ac:spMkLst>
        </pc:spChg>
        <pc:spChg chg="add mod">
          <ac:chgData name="Surya Teja" userId="6af75c50c87bfdb8" providerId="LiveId" clId="{44C934C0-C291-48F5-B008-62D323160DC8}" dt="2024-07-12T11:00:38.228" v="6438" actId="1076"/>
          <ac:spMkLst>
            <pc:docMk/>
            <pc:sldMk cId="4033221149" sldId="313"/>
            <ac:spMk id="16" creationId="{17334B7F-317A-409D-A2DE-4FB446F55753}"/>
          </ac:spMkLst>
        </pc:spChg>
        <pc:spChg chg="mod">
          <ac:chgData name="Surya Teja" userId="6af75c50c87bfdb8" providerId="LiveId" clId="{44C934C0-C291-48F5-B008-62D323160DC8}" dt="2024-07-12T10:51:01.387" v="6313" actId="207"/>
          <ac:spMkLst>
            <pc:docMk/>
            <pc:sldMk cId="4033221149" sldId="313"/>
            <ac:spMk id="21" creationId="{7AD5F300-E5CD-4C23-9926-354A5D7B54C1}"/>
          </ac:spMkLst>
        </pc:spChg>
        <pc:spChg chg="mod">
          <ac:chgData name="Surya Teja" userId="6af75c50c87bfdb8" providerId="LiveId" clId="{44C934C0-C291-48F5-B008-62D323160DC8}" dt="2024-07-12T10:51:01.387" v="6313" actId="207"/>
          <ac:spMkLst>
            <pc:docMk/>
            <pc:sldMk cId="4033221149" sldId="313"/>
            <ac:spMk id="22" creationId="{83262BB1-75C3-4A4D-A1CF-86CD1F7F2154}"/>
          </ac:spMkLst>
        </pc:spChg>
        <pc:spChg chg="mod">
          <ac:chgData name="Surya Teja" userId="6af75c50c87bfdb8" providerId="LiveId" clId="{44C934C0-C291-48F5-B008-62D323160DC8}" dt="2024-07-12T10:51:12.101" v="6314" actId="571"/>
          <ac:spMkLst>
            <pc:docMk/>
            <pc:sldMk cId="4033221149" sldId="313"/>
            <ac:spMk id="24" creationId="{C15FA607-D9AC-471F-8AA0-82CA09A2F905}"/>
          </ac:spMkLst>
        </pc:spChg>
        <pc:spChg chg="mod">
          <ac:chgData name="Surya Teja" userId="6af75c50c87bfdb8" providerId="LiveId" clId="{44C934C0-C291-48F5-B008-62D323160DC8}" dt="2024-07-12T10:51:12.101" v="6314" actId="571"/>
          <ac:spMkLst>
            <pc:docMk/>
            <pc:sldMk cId="4033221149" sldId="313"/>
            <ac:spMk id="25" creationId="{A154AEBE-AF69-48CC-9F4F-E1D149F40001}"/>
          </ac:spMkLst>
        </pc:spChg>
        <pc:spChg chg="add mod ord">
          <ac:chgData name="Surya Teja" userId="6af75c50c87bfdb8" providerId="LiveId" clId="{44C934C0-C291-48F5-B008-62D323160DC8}" dt="2024-07-12T11:00:27.507" v="6436" actId="164"/>
          <ac:spMkLst>
            <pc:docMk/>
            <pc:sldMk cId="4033221149" sldId="313"/>
            <ac:spMk id="26" creationId="{6C3DA78B-9FFF-4B3F-B653-ED555D9F3CA6}"/>
          </ac:spMkLst>
        </pc:spChg>
        <pc:spChg chg="add mod">
          <ac:chgData name="Surya Teja" userId="6af75c50c87bfdb8" providerId="LiveId" clId="{44C934C0-C291-48F5-B008-62D323160DC8}" dt="2024-07-12T11:00:27.507" v="6436" actId="164"/>
          <ac:spMkLst>
            <pc:docMk/>
            <pc:sldMk cId="4033221149" sldId="313"/>
            <ac:spMk id="27" creationId="{7DB610CF-A660-4ABE-AE82-5E4C64943BA3}"/>
          </ac:spMkLst>
        </pc:spChg>
        <pc:spChg chg="add del mod">
          <ac:chgData name="Surya Teja" userId="6af75c50c87bfdb8" providerId="LiveId" clId="{44C934C0-C291-48F5-B008-62D323160DC8}" dt="2024-07-12T10:58:53.801" v="6421" actId="478"/>
          <ac:spMkLst>
            <pc:docMk/>
            <pc:sldMk cId="4033221149" sldId="313"/>
            <ac:spMk id="28" creationId="{C42BD47D-8CA4-4395-9088-23F001313F80}"/>
          </ac:spMkLst>
        </pc:spChg>
        <pc:grpChg chg="del mod">
          <ac:chgData name="Surya Teja" userId="6af75c50c87bfdb8" providerId="LiveId" clId="{44C934C0-C291-48F5-B008-62D323160DC8}" dt="2024-07-12T10:50:39.833" v="6310" actId="478"/>
          <ac:grpSpMkLst>
            <pc:docMk/>
            <pc:sldMk cId="4033221149" sldId="313"/>
            <ac:grpSpMk id="11" creationId="{8FBAEF5F-DF81-4524-93BE-781533CE9500}"/>
          </ac:grpSpMkLst>
        </pc:grpChg>
        <pc:grpChg chg="del mod">
          <ac:chgData name="Surya Teja" userId="6af75c50c87bfdb8" providerId="LiveId" clId="{44C934C0-C291-48F5-B008-62D323160DC8}" dt="2024-07-12T10:53:56.900" v="6348" actId="478"/>
          <ac:grpSpMkLst>
            <pc:docMk/>
            <pc:sldMk cId="4033221149" sldId="313"/>
            <ac:grpSpMk id="12" creationId="{3F425C95-143E-4DBC-B8E6-75865F0709BA}"/>
          </ac:grpSpMkLst>
        </pc:grpChg>
        <pc:grpChg chg="del">
          <ac:chgData name="Surya Teja" userId="6af75c50c87bfdb8" providerId="LiveId" clId="{44C934C0-C291-48F5-B008-62D323160DC8}" dt="2024-07-12T10:50:42.027" v="6311" actId="478"/>
          <ac:grpSpMkLst>
            <pc:docMk/>
            <pc:sldMk cId="4033221149" sldId="313"/>
            <ac:grpSpMk id="13" creationId="{84710BC0-A49C-44A5-A70E-E0D51DC6F6D9}"/>
          </ac:grpSpMkLst>
        </pc:grpChg>
        <pc:grpChg chg="add del mod">
          <ac:chgData name="Surya Teja" userId="6af75c50c87bfdb8" providerId="LiveId" clId="{44C934C0-C291-48F5-B008-62D323160DC8}" dt="2024-07-12T10:52:14.624" v="6326" actId="478"/>
          <ac:grpSpMkLst>
            <pc:docMk/>
            <pc:sldMk cId="4033221149" sldId="313"/>
            <ac:grpSpMk id="17" creationId="{644F6CBB-1B15-4D28-BB4C-84C15424F2D3}"/>
          </ac:grpSpMkLst>
        </pc:grpChg>
        <pc:grpChg chg="add del mod">
          <ac:chgData name="Surya Teja" userId="6af75c50c87bfdb8" providerId="LiveId" clId="{44C934C0-C291-48F5-B008-62D323160DC8}" dt="2024-07-12T10:52:15.667" v="6327" actId="478"/>
          <ac:grpSpMkLst>
            <pc:docMk/>
            <pc:sldMk cId="4033221149" sldId="313"/>
            <ac:grpSpMk id="23" creationId="{DAC55953-A25C-4FE8-B4C8-7046A0678362}"/>
          </ac:grpSpMkLst>
        </pc:grpChg>
        <pc:grpChg chg="add mod">
          <ac:chgData name="Surya Teja" userId="6af75c50c87bfdb8" providerId="LiveId" clId="{44C934C0-C291-48F5-B008-62D323160DC8}" dt="2024-07-12T11:00:32.478" v="6437" actId="1076"/>
          <ac:grpSpMkLst>
            <pc:docMk/>
            <pc:sldMk cId="4033221149" sldId="313"/>
            <ac:grpSpMk id="29" creationId="{9DCCE69C-8990-409C-B96A-D4C6A4F8239E}"/>
          </ac:grpSpMkLst>
        </pc:grpChg>
      </pc:sldChg>
      <pc:sldChg chg="addSp delSp modSp add del mod ord">
        <pc:chgData name="Surya Teja" userId="6af75c50c87bfdb8" providerId="LiveId" clId="{44C934C0-C291-48F5-B008-62D323160DC8}" dt="2024-07-12T10:52:30.756" v="6329" actId="2696"/>
        <pc:sldMkLst>
          <pc:docMk/>
          <pc:sldMk cId="3168841281" sldId="314"/>
        </pc:sldMkLst>
        <pc:spChg chg="del">
          <ac:chgData name="Surya Teja" userId="6af75c50c87bfdb8" providerId="LiveId" clId="{44C934C0-C291-48F5-B008-62D323160DC8}" dt="2024-07-12T10:50:23.656" v="6308" actId="478"/>
          <ac:spMkLst>
            <pc:docMk/>
            <pc:sldMk cId="3168841281" sldId="314"/>
            <ac:spMk id="4" creationId="{FCD2658A-2F32-453F-B3CE-7E977DC38623}"/>
          </ac:spMkLst>
        </pc:spChg>
        <pc:spChg chg="add mod">
          <ac:chgData name="Surya Teja" userId="6af75c50c87bfdb8" providerId="LiveId" clId="{44C934C0-C291-48F5-B008-62D323160DC8}" dt="2024-07-12T10:50:25.229" v="6309"/>
          <ac:spMkLst>
            <pc:docMk/>
            <pc:sldMk cId="3168841281" sldId="314"/>
            <ac:spMk id="15" creationId="{B13D4349-3ED2-4FB3-9350-04E18E3DF814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EB820-4496-4E17-AA21-B79705F0B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C892BA-A615-4CFC-9999-192F58F96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FF2B5-F6D0-4DCD-95A3-4E49826D5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E6636-B9D8-41F8-B317-888D1D129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FA301-8C3B-4A9A-AC98-F80A82AE8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88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C77AF-4D86-4A7F-8A68-07A2484C2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1BFB05-8297-450F-90B8-3EC36B2322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B675D-C6C9-4AA6-954E-36892A3F6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2C1CD-77C8-4249-A7EB-392D60623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F5BE0-74C9-493F-AB50-C32CF2331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5576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0C27ED-D354-4308-9AE6-23AD5A696C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61AD84-D75E-4222-821F-102B953AF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919C5-2875-447A-A602-1F967EA85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14EAC-9425-463D-A08B-ECC5423B1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F4565-BA36-469C-8925-2B47C117A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6066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FFC90-1082-41AC-93FF-700695D4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09B51-4B37-4BFB-9842-9A20990F6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01675-FC7C-40D6-B475-344A7ED79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7C808-7CDF-47C7-B065-DB3EAFA02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C82B4-99D8-4CD9-A504-27E6CCBE1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705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4766F-18D2-40C7-8C4D-558447755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50825-2447-4747-A2E3-6B8E84A3A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331BC-CCE5-4BAA-849D-3CB82AAFA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68C48-9214-46E0-8684-4675C7E49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67CB7-4694-460C-BCFB-07AC5E04B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457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8A3AC-98CC-4E53-AACB-FFF5D7E6C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95E4F-6535-4F9B-AE6B-03F7284FA5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09CAF-B9F6-40CC-B33B-38FA84595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DA858F-164D-4714-9F04-7941F85A7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729A43-F57B-462E-BD1F-79163D224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3E072-1447-492F-A561-AD899AC6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1805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8A910-9DA0-4B48-A1D9-458C14924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F4F213-450C-426A-BCE7-6CEF8CEFE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5C852B-4719-4F61-8957-D02B815ED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58FA6-2A4F-49D6-9C5C-9ECAE800F6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C0520C-59CA-4F1F-8029-38CB52F3FC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209013-38E1-4321-8337-0C57BE6AF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33597B-A2A7-4B95-A450-3FBA653A2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0F4CEE-2E3C-47CE-A9A7-ED1D10B22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93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E560D-8C4B-42BD-A912-C859F7B00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7F9A8-231D-4F99-8EE8-F26D91CD3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2169E-381A-4EBB-BFF1-A560C725B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7B9C9D-E4C7-4FEA-BCD4-45202F0C1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5627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FC110F-192E-4194-8E3E-8D98939FB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6C7826-3D88-4B39-8CED-0504A0313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5487D0-1801-43CC-B490-AE546842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527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706F9-E9D7-46EA-BB37-49CCB67C4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70991-D07A-4138-A09D-7A4A8A202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26656A-93EA-4F2D-AECB-1E65F0497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781B50-1FD0-4D93-82F3-18B5951E5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5408F-AD36-41BC-83FD-6278F26EE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FBDD5F-1C3F-4E22-BEBD-88C0ADD55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285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F6DD-10CB-4033-963A-ABF21391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7E47B3-BAF2-4952-A0E1-BBB5BCF0F8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BE861B-FEFB-45FB-8D2C-88AF7FB25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DB4D2-87CB-4B44-89CE-8DC49FD54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57295-1548-4190-BB09-A77E251E6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19B5A1-2CE2-4422-9030-496A1F1D9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200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AA9-7462-402A-9C88-0EAC41C04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FA00F-7BD5-445D-860A-6A0D26EEA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C96F7-8730-4031-A0D1-83B8A04332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E0907-8B13-4AB2-9DA4-9551A027473A}" type="datetimeFigureOut">
              <a:rPr lang="en-IN" smtClean="0"/>
              <a:t>12-07-2024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BE9D7-9831-4939-8663-79204CE43B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41D29-5E8D-439C-A535-AB7EBBB5D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BDDA6-E8BB-4792-AF79-EE3E6083CD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46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18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slide" Target="slide16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18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slide" Target="slide15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18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slide" Target="slide15.xml"/><Relationship Id="rId5" Type="http://schemas.openxmlformats.org/officeDocument/2006/relationships/slide" Target="slide16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15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slide" Target="slide16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slide" Target="slide3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5.xml"/><Relationship Id="rId11" Type="http://schemas.openxmlformats.org/officeDocument/2006/relationships/image" Target="../media/image21.png"/><Relationship Id="rId5" Type="http://schemas.openxmlformats.org/officeDocument/2006/relationships/image" Target="../media/image18.png"/><Relationship Id="rId10" Type="http://schemas.openxmlformats.org/officeDocument/2006/relationships/slide" Target="slide37.xml"/><Relationship Id="rId4" Type="http://schemas.openxmlformats.org/officeDocument/2006/relationships/slide" Target="slide34.xml"/><Relationship Id="rId9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5.xml"/><Relationship Id="rId11" Type="http://schemas.openxmlformats.org/officeDocument/2006/relationships/image" Target="../media/image21.png"/><Relationship Id="rId5" Type="http://schemas.openxmlformats.org/officeDocument/2006/relationships/image" Target="../media/image18.png"/><Relationship Id="rId10" Type="http://schemas.openxmlformats.org/officeDocument/2006/relationships/slide" Target="slide37.xml"/><Relationship Id="rId4" Type="http://schemas.openxmlformats.org/officeDocument/2006/relationships/slide" Target="slide34.xml"/><Relationship Id="rId9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image" Target="../media/image18.png"/><Relationship Id="rId7" Type="http://schemas.openxmlformats.org/officeDocument/2006/relationships/image" Target="../media/image19.pn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5.xml"/><Relationship Id="rId11" Type="http://schemas.openxmlformats.org/officeDocument/2006/relationships/image" Target="../media/image21.png"/><Relationship Id="rId5" Type="http://schemas.openxmlformats.org/officeDocument/2006/relationships/image" Target="../media/image17.png"/><Relationship Id="rId10" Type="http://schemas.openxmlformats.org/officeDocument/2006/relationships/slide" Target="slide37.xml"/><Relationship Id="rId4" Type="http://schemas.openxmlformats.org/officeDocument/2006/relationships/slide" Target="slide33.xml"/><Relationship Id="rId9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32.xml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7.xml"/><Relationship Id="rId11" Type="http://schemas.openxmlformats.org/officeDocument/2006/relationships/slide" Target="slide34.xml"/><Relationship Id="rId5" Type="http://schemas.openxmlformats.org/officeDocument/2006/relationships/image" Target="../media/image20.png"/><Relationship Id="rId10" Type="http://schemas.openxmlformats.org/officeDocument/2006/relationships/slide" Target="slide33.xml"/><Relationship Id="rId4" Type="http://schemas.openxmlformats.org/officeDocument/2006/relationships/slide" Target="slide36.xml"/><Relationship Id="rId9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" Target="slide35.xml"/><Relationship Id="rId3" Type="http://schemas.openxmlformats.org/officeDocument/2006/relationships/image" Target="../media/image20.png"/><Relationship Id="rId7" Type="http://schemas.openxmlformats.org/officeDocument/2006/relationships/image" Target="../media/image18.pn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11" Type="http://schemas.openxmlformats.org/officeDocument/2006/relationships/image" Target="../media/image21.png"/><Relationship Id="rId5" Type="http://schemas.openxmlformats.org/officeDocument/2006/relationships/image" Target="../media/image17.png"/><Relationship Id="rId10" Type="http://schemas.openxmlformats.org/officeDocument/2006/relationships/slide" Target="slide37.xml"/><Relationship Id="rId4" Type="http://schemas.openxmlformats.org/officeDocument/2006/relationships/slide" Target="slide33.xml"/><Relationship Id="rId9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35.xml"/><Relationship Id="rId3" Type="http://schemas.openxmlformats.org/officeDocument/2006/relationships/image" Target="../media/image21.png"/><Relationship Id="rId7" Type="http://schemas.openxmlformats.org/officeDocument/2006/relationships/image" Target="../media/image18.png"/><Relationship Id="rId2" Type="http://schemas.openxmlformats.org/officeDocument/2006/relationships/slide" Target="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4.xml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slide" Target="slide36.xml"/><Relationship Id="rId4" Type="http://schemas.openxmlformats.org/officeDocument/2006/relationships/slide" Target="slide33.xml"/><Relationship Id="rId9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C35C017-CE14-44C2-B074-19321574B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5087A59-DF7A-41AA-B5C9-34E06712CA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271403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5232488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3019839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377226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6938951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9831624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67912968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4688195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545598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42088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073227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30437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615AB52-11A4-43BB-B880-33BCADC60CD5}"/>
              </a:ext>
            </a:extLst>
          </p:cNvPr>
          <p:cNvSpPr txBox="1"/>
          <p:nvPr/>
        </p:nvSpPr>
        <p:spPr>
          <a:xfrm>
            <a:off x="289560" y="3185160"/>
            <a:ext cx="55168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Cooper Black" panose="0208090404030B020404" pitchFamily="18" charset="0"/>
              </a:rPr>
              <a:t>Handwritten Digit Recognition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1DEC8-F4B3-4B7C-8FA6-68DDAB45A98E}"/>
              </a:ext>
            </a:extLst>
          </p:cNvPr>
          <p:cNvSpPr txBox="1"/>
          <p:nvPr/>
        </p:nvSpPr>
        <p:spPr>
          <a:xfrm>
            <a:off x="441960" y="4871720"/>
            <a:ext cx="5516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8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Presented by Group-4</a:t>
            </a:r>
          </a:p>
        </p:txBody>
      </p:sp>
    </p:spTree>
    <p:extLst>
      <p:ext uri="{BB962C8B-B14F-4D97-AF65-F5344CB8AC3E}">
        <p14:creationId xmlns:p14="http://schemas.microsoft.com/office/powerpoint/2010/main" val="1676640142"/>
      </p:ext>
    </p:extLst>
  </p:cSld>
  <p:clrMapOvr>
    <a:masterClrMapping/>
  </p:clrMapOvr>
  <p:transition spd="med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E4573B-D34D-4026-A26B-1FC564AC35BF}"/>
              </a:ext>
            </a:extLst>
          </p:cNvPr>
          <p:cNvSpPr txBox="1"/>
          <p:nvPr/>
        </p:nvSpPr>
        <p:spPr>
          <a:xfrm>
            <a:off x="2409630" y="386288"/>
            <a:ext cx="73727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Bookman Old Style" panose="02050604050505020204" pitchFamily="18" charset="0"/>
              </a:rPr>
              <a:t>MNIST Dataset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523E52A-2C72-42DB-BC7A-624A221C6142}"/>
              </a:ext>
            </a:extLst>
          </p:cNvPr>
          <p:cNvGrpSpPr/>
          <p:nvPr/>
        </p:nvGrpSpPr>
        <p:grpSpPr>
          <a:xfrm>
            <a:off x="621470" y="1991360"/>
            <a:ext cx="3576320" cy="3820160"/>
            <a:chOff x="1198880" y="1991360"/>
            <a:chExt cx="3576320" cy="38201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7F349CA-E1DE-4B29-BC57-E3D23AFD357B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D21CC25-0982-485E-BA2F-9DB2211B8C3C}"/>
                </a:ext>
              </a:extLst>
            </p:cNvPr>
            <p:cNvSpPr txBox="1"/>
            <p:nvPr/>
          </p:nvSpPr>
          <p:spPr>
            <a:xfrm>
              <a:off x="1549400" y="2348155"/>
              <a:ext cx="2875280" cy="2954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Overview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latin typeface="Arial" panose="020B0604020202020204" pitchFamily="34" charset="0"/>
                  <a:cs typeface="Arial" panose="020B0604020202020204" pitchFamily="34" charset="0"/>
                </a:rPr>
                <a:t>Contains 60,000 training images and 10,000 testing images.</a:t>
              </a: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latin typeface="Arial" panose="020B0604020202020204" pitchFamily="34" charset="0"/>
                  <a:cs typeface="Arial" panose="020B0604020202020204" pitchFamily="34" charset="0"/>
                </a:rPr>
                <a:t>Each image is a 28x28 pixel grayscale image of a single handwritten digit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D1897A-8208-4670-8B78-85DBDE913B6E}"/>
              </a:ext>
            </a:extLst>
          </p:cNvPr>
          <p:cNvGrpSpPr/>
          <p:nvPr/>
        </p:nvGrpSpPr>
        <p:grpSpPr>
          <a:xfrm>
            <a:off x="4924612" y="1991360"/>
            <a:ext cx="3576320" cy="3820160"/>
            <a:chOff x="1198880" y="1991360"/>
            <a:chExt cx="3576320" cy="382016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5D4FA26-A585-4809-BF3E-277D2FAEE765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993E36C-44F3-490D-B9E6-D44AB711CEE2}"/>
                </a:ext>
              </a:extLst>
            </p:cNvPr>
            <p:cNvSpPr txBox="1"/>
            <p:nvPr/>
          </p:nvSpPr>
          <p:spPr>
            <a:xfrm>
              <a:off x="1549400" y="2348155"/>
              <a:ext cx="2875280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Preprocessing</a:t>
              </a:r>
              <a:endParaRPr lang="en-IN" sz="2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Normalization:        Scale pixel values to  [0, 1] range.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One-hot encoding: Convert labels to one-hot vectors for training.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17846856-4849-413E-90A6-08DABE7E4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122" y="181701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A8EFE-4B8E-44D2-91F7-626044606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122" y="3901440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F6FDDC-F505-43A3-8C39-D885FA14A215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C60E112-6AF4-4493-B74B-FAD92A5C324C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1D6007B-F4B0-426D-A11E-737589078394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863109"/>
      </p:ext>
    </p:extLst>
  </p:cSld>
  <p:clrMapOvr>
    <a:masterClrMapping/>
  </p:clrMapOvr>
  <p:transition spd="slow">
    <p:split orient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A8E586A-EEE3-4B74-8196-913E18825054}"/>
              </a:ext>
            </a:extLst>
          </p:cNvPr>
          <p:cNvGrpSpPr/>
          <p:nvPr/>
        </p:nvGrpSpPr>
        <p:grpSpPr>
          <a:xfrm>
            <a:off x="1259840" y="2468879"/>
            <a:ext cx="13638450" cy="3650166"/>
            <a:chOff x="731134" y="1064871"/>
            <a:chExt cx="11352836" cy="378624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8645743-239C-4A6D-995A-2CA6044877BF}"/>
                </a:ext>
              </a:extLst>
            </p:cNvPr>
            <p:cNvSpPr txBox="1"/>
            <p:nvPr/>
          </p:nvSpPr>
          <p:spPr>
            <a:xfrm>
              <a:off x="731134" y="2105561"/>
              <a:ext cx="11352836" cy="2745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600" dirty="0">
                  <a:solidFill>
                    <a:schemeClr val="bg1"/>
                  </a:solidFill>
                  <a:latin typeface="Bebas neue"/>
                </a:rPr>
                <a:t>Architecture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AF2DD9B-EFCB-47B7-9509-EFC5D0E81590}"/>
                </a:ext>
              </a:extLst>
            </p:cNvPr>
            <p:cNvSpPr txBox="1"/>
            <p:nvPr/>
          </p:nvSpPr>
          <p:spPr>
            <a:xfrm>
              <a:off x="5195104" y="1064871"/>
              <a:ext cx="6265762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600" dirty="0">
                  <a:solidFill>
                    <a:srgbClr val="FFFF00"/>
                  </a:solidFill>
                  <a:latin typeface="Brush Script MT" panose="03060802040406070304" pitchFamily="66" charset="0"/>
                </a:rPr>
                <a:t>Model</a:t>
              </a:r>
              <a:endParaRPr lang="en-IN" sz="16600" dirty="0">
                <a:solidFill>
                  <a:schemeClr val="bg1"/>
                </a:solidFill>
                <a:latin typeface="Brush Script MT" panose="03060802040406070304" pitchFamily="66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D0FC0B-96A9-4C3D-B846-7650853A0B2D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8922429-72DA-46A9-9625-7B0B3DF58C69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849CA3-6A34-4AF5-959C-A7F309AD18A3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81622"/>
      </p:ext>
    </p:extLst>
  </p:cSld>
  <p:clrMapOvr>
    <a:masterClrMapping/>
  </p:clrMapOvr>
  <p:transition spd="slow">
    <p:push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409AD48-C54B-4AD2-9DEF-7D97EFCFE820}"/>
              </a:ext>
            </a:extLst>
          </p:cNvPr>
          <p:cNvGrpSpPr/>
          <p:nvPr/>
        </p:nvGrpSpPr>
        <p:grpSpPr>
          <a:xfrm>
            <a:off x="1414344" y="0"/>
            <a:ext cx="4386894" cy="6858000"/>
            <a:chOff x="8133143" y="1"/>
            <a:chExt cx="4386894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26C3338-89EB-4270-8E5E-4647337E3F90}"/>
                </a:ext>
              </a:extLst>
            </p:cNvPr>
            <p:cNvSpPr/>
            <p:nvPr/>
          </p:nvSpPr>
          <p:spPr>
            <a:xfrm>
              <a:off x="8133143" y="1"/>
              <a:ext cx="4074289" cy="6858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D5D09C-B02F-4154-9564-B4BEB0D9A5E6}"/>
                </a:ext>
              </a:extLst>
            </p:cNvPr>
            <p:cNvSpPr txBox="1"/>
            <p:nvPr/>
          </p:nvSpPr>
          <p:spPr>
            <a:xfrm>
              <a:off x="9005104" y="329876"/>
              <a:ext cx="2361235" cy="24006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50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689D6D-C779-4F45-B2AA-7F7C6BBFC084}"/>
                </a:ext>
              </a:extLst>
            </p:cNvPr>
            <p:cNvSpPr txBox="1"/>
            <p:nvPr/>
          </p:nvSpPr>
          <p:spPr>
            <a:xfrm>
              <a:off x="9005104" y="2556254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LeNet-5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277561E-04BE-4D9F-8F81-C6589AC6D6A1}"/>
                </a:ext>
              </a:extLst>
            </p:cNvPr>
            <p:cNvSpPr/>
            <p:nvPr/>
          </p:nvSpPr>
          <p:spPr>
            <a:xfrm rot="5400000">
              <a:off x="12060908" y="690182"/>
              <a:ext cx="601883" cy="316374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622634-69E8-45CD-B13C-8D3662792A31}"/>
              </a:ext>
            </a:extLst>
          </p:cNvPr>
          <p:cNvGrpSpPr/>
          <p:nvPr/>
        </p:nvGrpSpPr>
        <p:grpSpPr>
          <a:xfrm>
            <a:off x="644183" y="0"/>
            <a:ext cx="4390659" cy="6858000"/>
            <a:chOff x="4058858" y="1"/>
            <a:chExt cx="4390659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53FAABA-F5AA-4E00-82B7-BAE68167965C}"/>
                </a:ext>
              </a:extLst>
            </p:cNvPr>
            <p:cNvSpPr/>
            <p:nvPr/>
          </p:nvSpPr>
          <p:spPr>
            <a:xfrm>
              <a:off x="4058858" y="1"/>
              <a:ext cx="4074289" cy="6858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D743C1-8EAD-4937-B4CC-BD215B939C15}"/>
                </a:ext>
              </a:extLst>
            </p:cNvPr>
            <p:cNvSpPr txBox="1"/>
            <p:nvPr/>
          </p:nvSpPr>
          <p:spPr>
            <a:xfrm>
              <a:off x="4794294" y="2040907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CNN</a:t>
              </a: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A39B9311-E006-4270-A4C3-FC3715399342}"/>
                </a:ext>
              </a:extLst>
            </p:cNvPr>
            <p:cNvSpPr/>
            <p:nvPr/>
          </p:nvSpPr>
          <p:spPr>
            <a:xfrm rot="5400000">
              <a:off x="7990388" y="663619"/>
              <a:ext cx="601883" cy="31637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DE21D4-422E-488E-95DE-59EEB3D6E3D3}"/>
              </a:ext>
            </a:extLst>
          </p:cNvPr>
          <p:cNvSpPr/>
          <p:nvPr/>
        </p:nvSpPr>
        <p:spPr>
          <a:xfrm>
            <a:off x="7" y="0"/>
            <a:ext cx="407428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34B478-C6BD-4B2A-BEF3-279D0581701A}"/>
              </a:ext>
            </a:extLst>
          </p:cNvPr>
          <p:cNvSpPr txBox="1"/>
          <p:nvPr/>
        </p:nvSpPr>
        <p:spPr>
          <a:xfrm>
            <a:off x="806378" y="-51019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707501-8908-47A8-AFD8-A67712629BF3}"/>
              </a:ext>
            </a:extLst>
          </p:cNvPr>
          <p:cNvSpPr txBox="1"/>
          <p:nvPr/>
        </p:nvSpPr>
        <p:spPr>
          <a:xfrm>
            <a:off x="951951" y="2040907"/>
            <a:ext cx="2233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</a:rPr>
              <a:t>MLP </a:t>
            </a: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E37461E-FCDA-47AC-9A9D-48A52F1C1ED4}"/>
              </a:ext>
            </a:extLst>
          </p:cNvPr>
          <p:cNvSpPr/>
          <p:nvPr/>
        </p:nvSpPr>
        <p:spPr>
          <a:xfrm rot="5400000">
            <a:off x="3920050" y="663617"/>
            <a:ext cx="601883" cy="31637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D4D2E3-E678-4667-A705-C3FA5B9DCFB1}"/>
              </a:ext>
            </a:extLst>
          </p:cNvPr>
          <p:cNvSpPr txBox="1"/>
          <p:nvPr/>
        </p:nvSpPr>
        <p:spPr>
          <a:xfrm>
            <a:off x="186087" y="2682385"/>
            <a:ext cx="3333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Input Layer:</a:t>
            </a:r>
            <a:r>
              <a:rPr lang="en-IN" dirty="0">
                <a:solidFill>
                  <a:schemeClr val="bg1"/>
                </a:solidFill>
              </a:rPr>
              <a:t> 28x28 pixels flattened to 784 features.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Hidden Layers:</a:t>
            </a:r>
            <a:endParaRPr lang="en-IN" dirty="0">
              <a:solidFill>
                <a:schemeClr val="bg1"/>
              </a:solidFill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1: 64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2: 32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Output Layer:</a:t>
            </a:r>
            <a:r>
              <a:rPr lang="en-IN" dirty="0">
                <a:solidFill>
                  <a:schemeClr val="bg1"/>
                </a:solidFill>
              </a:rPr>
              <a:t> 10 neurons (one for each digit).</a:t>
            </a:r>
          </a:p>
        </p:txBody>
      </p:sp>
    </p:spTree>
    <p:extLst>
      <p:ext uri="{BB962C8B-B14F-4D97-AF65-F5344CB8AC3E}">
        <p14:creationId xmlns:p14="http://schemas.microsoft.com/office/powerpoint/2010/main" val="2446528050"/>
      </p:ext>
    </p:extLst>
  </p:cSld>
  <p:clrMapOvr>
    <a:masterClrMapping/>
  </p:clrMapOvr>
  <p:transition spd="slow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409AD48-C54B-4AD2-9DEF-7D97EFCFE820}"/>
              </a:ext>
            </a:extLst>
          </p:cNvPr>
          <p:cNvGrpSpPr/>
          <p:nvPr/>
        </p:nvGrpSpPr>
        <p:grpSpPr>
          <a:xfrm>
            <a:off x="4947288" y="0"/>
            <a:ext cx="4360319" cy="6858000"/>
            <a:chOff x="8133143" y="1"/>
            <a:chExt cx="4360319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26C3338-89EB-4270-8E5E-4647337E3F90}"/>
                </a:ext>
              </a:extLst>
            </p:cNvPr>
            <p:cNvSpPr/>
            <p:nvPr/>
          </p:nvSpPr>
          <p:spPr>
            <a:xfrm>
              <a:off x="8133143" y="1"/>
              <a:ext cx="4074289" cy="6858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D5D09C-B02F-4154-9564-B4BEB0D9A5E6}"/>
                </a:ext>
              </a:extLst>
            </p:cNvPr>
            <p:cNvSpPr txBox="1"/>
            <p:nvPr/>
          </p:nvSpPr>
          <p:spPr>
            <a:xfrm>
              <a:off x="9005104" y="329876"/>
              <a:ext cx="2361235" cy="24006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50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689D6D-C779-4F45-B2AA-7F7C6BBFC084}"/>
                </a:ext>
              </a:extLst>
            </p:cNvPr>
            <p:cNvSpPr txBox="1"/>
            <p:nvPr/>
          </p:nvSpPr>
          <p:spPr>
            <a:xfrm>
              <a:off x="9005104" y="2556254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LeNet-5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277561E-04BE-4D9F-8F81-C6589AC6D6A1}"/>
                </a:ext>
              </a:extLst>
            </p:cNvPr>
            <p:cNvSpPr/>
            <p:nvPr/>
          </p:nvSpPr>
          <p:spPr>
            <a:xfrm rot="5400000">
              <a:off x="12034333" y="690182"/>
              <a:ext cx="601883" cy="316374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622634-69E8-45CD-B13C-8D3662792A31}"/>
              </a:ext>
            </a:extLst>
          </p:cNvPr>
          <p:cNvGrpSpPr/>
          <p:nvPr/>
        </p:nvGrpSpPr>
        <p:grpSpPr>
          <a:xfrm>
            <a:off x="4058858" y="0"/>
            <a:ext cx="4390659" cy="6858000"/>
            <a:chOff x="4058858" y="1"/>
            <a:chExt cx="4390659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53FAABA-F5AA-4E00-82B7-BAE68167965C}"/>
                </a:ext>
              </a:extLst>
            </p:cNvPr>
            <p:cNvSpPr/>
            <p:nvPr/>
          </p:nvSpPr>
          <p:spPr>
            <a:xfrm>
              <a:off x="4058858" y="1"/>
              <a:ext cx="4074289" cy="6858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D743C1-8EAD-4937-B4CC-BD215B939C15}"/>
                </a:ext>
              </a:extLst>
            </p:cNvPr>
            <p:cNvSpPr txBox="1"/>
            <p:nvPr/>
          </p:nvSpPr>
          <p:spPr>
            <a:xfrm>
              <a:off x="4794294" y="2040907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CNN</a:t>
              </a: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A39B9311-E006-4270-A4C3-FC3715399342}"/>
                </a:ext>
              </a:extLst>
            </p:cNvPr>
            <p:cNvSpPr/>
            <p:nvPr/>
          </p:nvSpPr>
          <p:spPr>
            <a:xfrm rot="5400000">
              <a:off x="7990388" y="663619"/>
              <a:ext cx="601883" cy="31637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DE21D4-422E-488E-95DE-59EEB3D6E3D3}"/>
              </a:ext>
            </a:extLst>
          </p:cNvPr>
          <p:cNvSpPr/>
          <p:nvPr/>
        </p:nvSpPr>
        <p:spPr>
          <a:xfrm>
            <a:off x="7" y="0"/>
            <a:ext cx="407428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34B478-C6BD-4B2A-BEF3-279D0581701A}"/>
              </a:ext>
            </a:extLst>
          </p:cNvPr>
          <p:cNvSpPr txBox="1"/>
          <p:nvPr/>
        </p:nvSpPr>
        <p:spPr>
          <a:xfrm>
            <a:off x="806378" y="-51019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707501-8908-47A8-AFD8-A67712629BF3}"/>
              </a:ext>
            </a:extLst>
          </p:cNvPr>
          <p:cNvSpPr txBox="1"/>
          <p:nvPr/>
        </p:nvSpPr>
        <p:spPr>
          <a:xfrm>
            <a:off x="951951" y="2040907"/>
            <a:ext cx="2233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</a:rPr>
              <a:t>MLP </a:t>
            </a: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E37461E-FCDA-47AC-9A9D-48A52F1C1ED4}"/>
              </a:ext>
            </a:extLst>
          </p:cNvPr>
          <p:cNvSpPr/>
          <p:nvPr/>
        </p:nvSpPr>
        <p:spPr>
          <a:xfrm rot="5400000">
            <a:off x="3926705" y="663617"/>
            <a:ext cx="601883" cy="31637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D4D2E3-E678-4667-A705-C3FA5B9DCFB1}"/>
              </a:ext>
            </a:extLst>
          </p:cNvPr>
          <p:cNvSpPr txBox="1"/>
          <p:nvPr/>
        </p:nvSpPr>
        <p:spPr>
          <a:xfrm>
            <a:off x="186087" y="2682385"/>
            <a:ext cx="3333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Input Layer:</a:t>
            </a:r>
            <a:r>
              <a:rPr lang="en-IN" dirty="0">
                <a:solidFill>
                  <a:schemeClr val="bg1"/>
                </a:solidFill>
              </a:rPr>
              <a:t> 28x28 pixels flattened to 784 features.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Hidden Layers:</a:t>
            </a:r>
            <a:endParaRPr lang="en-IN" dirty="0">
              <a:solidFill>
                <a:schemeClr val="bg1"/>
              </a:solidFill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1: 64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2: 32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Output Layer:</a:t>
            </a:r>
            <a:r>
              <a:rPr lang="en-IN" dirty="0">
                <a:solidFill>
                  <a:schemeClr val="bg1"/>
                </a:solidFill>
              </a:rPr>
              <a:t> 10 neurons (one for each digit).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67BB9CB-B901-4377-8835-FD26C1BF17D9}"/>
              </a:ext>
            </a:extLst>
          </p:cNvPr>
          <p:cNvSpPr txBox="1"/>
          <p:nvPr/>
        </p:nvSpPr>
        <p:spPr>
          <a:xfrm>
            <a:off x="4794294" y="-77583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7CA0892-3F29-41B3-99C2-BCB9989B1574}"/>
              </a:ext>
            </a:extLst>
          </p:cNvPr>
          <p:cNvSpPr txBox="1"/>
          <p:nvPr/>
        </p:nvSpPr>
        <p:spPr>
          <a:xfrm>
            <a:off x="4592706" y="2871903"/>
            <a:ext cx="335139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  <a:latin typeface="ui-sans-serif"/>
              </a:rPr>
              <a:t> Input Layer: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 28x28 pixels, 1 channel.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  <a:latin typeface="ui-sans-serif"/>
              </a:rPr>
              <a:t> Conv Layers:</a:t>
            </a:r>
            <a:endParaRPr lang="en-IN" dirty="0">
              <a:solidFill>
                <a:srgbClr val="ECECEC"/>
              </a:solidFill>
              <a:latin typeface="ui-sans-serif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  <a:latin typeface="ui-sans-serif"/>
              </a:rPr>
              <a:t>Conv1: 32 filters, 3x3 kernel,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ReLU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MaxPool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 (2x2).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  <a:latin typeface="ui-sans-serif"/>
              </a:rPr>
              <a:t>Conv2: 64 filters, 3x3 kernel,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ReLU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MaxPool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 (2x2).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  <a:latin typeface="ui-sans-serif"/>
              </a:rPr>
              <a:t> Fully Connected Layers:</a:t>
            </a:r>
            <a:endParaRPr lang="en-IN" dirty="0">
              <a:solidFill>
                <a:srgbClr val="ECECEC"/>
              </a:solidFill>
              <a:latin typeface="ui-sans-serif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  <a:latin typeface="ui-sans-serif"/>
              </a:rPr>
              <a:t>FC1: 128 neurons, </a:t>
            </a:r>
            <a:r>
              <a:rPr lang="en-IN" dirty="0" err="1">
                <a:solidFill>
                  <a:srgbClr val="ECECEC"/>
                </a:solidFill>
                <a:latin typeface="ui-sans-serif"/>
              </a:rPr>
              <a:t>ReLU</a:t>
            </a:r>
            <a:r>
              <a:rPr lang="en-IN" dirty="0">
                <a:solidFill>
                  <a:srgbClr val="ECECEC"/>
                </a:solidFill>
                <a:latin typeface="ui-sans-serif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  <a:latin typeface="ui-sans-serif"/>
              </a:rPr>
              <a:t>Output: 10 neurons (one for each digit).</a:t>
            </a:r>
          </a:p>
          <a:p>
            <a:pPr algn="ctr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29775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409AD48-C54B-4AD2-9DEF-7D97EFCFE820}"/>
              </a:ext>
            </a:extLst>
          </p:cNvPr>
          <p:cNvGrpSpPr/>
          <p:nvPr/>
        </p:nvGrpSpPr>
        <p:grpSpPr>
          <a:xfrm>
            <a:off x="8129159" y="-77583"/>
            <a:ext cx="4379215" cy="6935583"/>
            <a:chOff x="8133143" y="-77582"/>
            <a:chExt cx="4379215" cy="693558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26C3338-89EB-4270-8E5E-4647337E3F90}"/>
                </a:ext>
              </a:extLst>
            </p:cNvPr>
            <p:cNvSpPr/>
            <p:nvPr/>
          </p:nvSpPr>
          <p:spPr>
            <a:xfrm>
              <a:off x="8133143" y="1"/>
              <a:ext cx="4074289" cy="6858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D5D09C-B02F-4154-9564-B4BEB0D9A5E6}"/>
                </a:ext>
              </a:extLst>
            </p:cNvPr>
            <p:cNvSpPr txBox="1"/>
            <p:nvPr/>
          </p:nvSpPr>
          <p:spPr>
            <a:xfrm>
              <a:off x="9040346" y="-77582"/>
              <a:ext cx="2361235" cy="24006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5000" dirty="0">
                  <a:solidFill>
                    <a:schemeClr val="bg1"/>
                  </a:solidFill>
                  <a:latin typeface="Montserrat" panose="00000500000000000000" pitchFamily="2" charset="0"/>
                </a:rPr>
                <a:t>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8689D6D-C779-4F45-B2AA-7F7C6BBFC084}"/>
                </a:ext>
              </a:extLst>
            </p:cNvPr>
            <p:cNvSpPr txBox="1"/>
            <p:nvPr/>
          </p:nvSpPr>
          <p:spPr>
            <a:xfrm>
              <a:off x="9040346" y="2040906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LeNet-5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5277561E-04BE-4D9F-8F81-C6589AC6D6A1}"/>
                </a:ext>
              </a:extLst>
            </p:cNvPr>
            <p:cNvSpPr/>
            <p:nvPr/>
          </p:nvSpPr>
          <p:spPr>
            <a:xfrm rot="5400000">
              <a:off x="12053229" y="663619"/>
              <a:ext cx="601883" cy="316374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3622634-69E8-45CD-B13C-8D3662792A31}"/>
              </a:ext>
            </a:extLst>
          </p:cNvPr>
          <p:cNvGrpSpPr/>
          <p:nvPr/>
        </p:nvGrpSpPr>
        <p:grpSpPr>
          <a:xfrm>
            <a:off x="4058858" y="0"/>
            <a:ext cx="4390659" cy="6858000"/>
            <a:chOff x="4058858" y="1"/>
            <a:chExt cx="4390659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53FAABA-F5AA-4E00-82B7-BAE68167965C}"/>
                </a:ext>
              </a:extLst>
            </p:cNvPr>
            <p:cNvSpPr/>
            <p:nvPr/>
          </p:nvSpPr>
          <p:spPr>
            <a:xfrm>
              <a:off x="4058858" y="1"/>
              <a:ext cx="4074289" cy="6858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D743C1-8EAD-4937-B4CC-BD215B939C15}"/>
                </a:ext>
              </a:extLst>
            </p:cNvPr>
            <p:cNvSpPr txBox="1"/>
            <p:nvPr/>
          </p:nvSpPr>
          <p:spPr>
            <a:xfrm>
              <a:off x="4794294" y="2040907"/>
              <a:ext cx="2361235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800" dirty="0">
                  <a:solidFill>
                    <a:schemeClr val="bg1"/>
                  </a:solidFill>
                </a:rPr>
                <a:t>CNN</a:t>
              </a: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A39B9311-E006-4270-A4C3-FC3715399342}"/>
                </a:ext>
              </a:extLst>
            </p:cNvPr>
            <p:cNvSpPr/>
            <p:nvPr/>
          </p:nvSpPr>
          <p:spPr>
            <a:xfrm rot="5400000">
              <a:off x="7990388" y="663619"/>
              <a:ext cx="601883" cy="316374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DE21D4-422E-488E-95DE-59EEB3D6E3D3}"/>
              </a:ext>
            </a:extLst>
          </p:cNvPr>
          <p:cNvSpPr/>
          <p:nvPr/>
        </p:nvSpPr>
        <p:spPr>
          <a:xfrm>
            <a:off x="7" y="0"/>
            <a:ext cx="407428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34B478-C6BD-4B2A-BEF3-279D0581701A}"/>
              </a:ext>
            </a:extLst>
          </p:cNvPr>
          <p:cNvSpPr txBox="1"/>
          <p:nvPr/>
        </p:nvSpPr>
        <p:spPr>
          <a:xfrm>
            <a:off x="806378" y="-51019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707501-8908-47A8-AFD8-A67712629BF3}"/>
              </a:ext>
            </a:extLst>
          </p:cNvPr>
          <p:cNvSpPr txBox="1"/>
          <p:nvPr/>
        </p:nvSpPr>
        <p:spPr>
          <a:xfrm>
            <a:off x="951951" y="2040907"/>
            <a:ext cx="2233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</a:rPr>
              <a:t>MLP </a:t>
            </a: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E37461E-FCDA-47AC-9A9D-48A52F1C1ED4}"/>
              </a:ext>
            </a:extLst>
          </p:cNvPr>
          <p:cNvSpPr/>
          <p:nvPr/>
        </p:nvSpPr>
        <p:spPr>
          <a:xfrm rot="5400000">
            <a:off x="3877127" y="663617"/>
            <a:ext cx="601883" cy="31637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D4D2E3-E678-4667-A705-C3FA5B9DCFB1}"/>
              </a:ext>
            </a:extLst>
          </p:cNvPr>
          <p:cNvSpPr txBox="1"/>
          <p:nvPr/>
        </p:nvSpPr>
        <p:spPr>
          <a:xfrm>
            <a:off x="186087" y="2682385"/>
            <a:ext cx="3333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Input Layer:</a:t>
            </a:r>
            <a:r>
              <a:rPr lang="en-IN" dirty="0">
                <a:solidFill>
                  <a:schemeClr val="bg1"/>
                </a:solidFill>
              </a:rPr>
              <a:t> 28x28 pixels flattened to 784 features.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Hidden Layers:</a:t>
            </a:r>
            <a:endParaRPr lang="en-IN" dirty="0">
              <a:solidFill>
                <a:schemeClr val="bg1"/>
              </a:solidFill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1: 64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Layer 2: 32 neurons, </a:t>
            </a:r>
            <a:r>
              <a:rPr lang="en-IN" dirty="0" err="1">
                <a:solidFill>
                  <a:schemeClr val="bg1"/>
                </a:solidFill>
              </a:rPr>
              <a:t>BatchNormalization</a:t>
            </a:r>
            <a:r>
              <a:rPr lang="en-IN" dirty="0">
                <a:solidFill>
                  <a:schemeClr val="bg1"/>
                </a:solidFill>
              </a:rPr>
              <a:t>, </a:t>
            </a:r>
            <a:r>
              <a:rPr lang="en-IN" dirty="0" err="1">
                <a:solidFill>
                  <a:schemeClr val="bg1"/>
                </a:solidFill>
              </a:rPr>
              <a:t>ReLU</a:t>
            </a:r>
            <a:r>
              <a:rPr lang="en-IN" dirty="0">
                <a:solidFill>
                  <a:schemeClr val="bg1"/>
                </a:solidFill>
              </a:rPr>
              <a:t>, Dropout (0.5).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1"/>
                </a:solidFill>
              </a:rPr>
              <a:t>Output Layer:</a:t>
            </a:r>
            <a:r>
              <a:rPr lang="en-IN" dirty="0">
                <a:solidFill>
                  <a:schemeClr val="bg1"/>
                </a:solidFill>
              </a:rPr>
              <a:t> 10 neurons (one for each digit).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67BB9CB-B901-4377-8835-FD26C1BF17D9}"/>
              </a:ext>
            </a:extLst>
          </p:cNvPr>
          <p:cNvSpPr txBox="1"/>
          <p:nvPr/>
        </p:nvSpPr>
        <p:spPr>
          <a:xfrm>
            <a:off x="4794294" y="-77583"/>
            <a:ext cx="241910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dirty="0">
                <a:solidFill>
                  <a:schemeClr val="bg1"/>
                </a:solidFill>
                <a:latin typeface="Montserrat" panose="00000500000000000000" pitchFamily="2" charset="0"/>
              </a:rPr>
              <a:t>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7CA0892-3F29-41B3-99C2-BCB9989B1574}"/>
              </a:ext>
            </a:extLst>
          </p:cNvPr>
          <p:cNvSpPr txBox="1"/>
          <p:nvPr/>
        </p:nvSpPr>
        <p:spPr>
          <a:xfrm>
            <a:off x="4592706" y="2871903"/>
            <a:ext cx="335139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Input Layer:</a:t>
            </a:r>
            <a:r>
              <a:rPr lang="en-IN" dirty="0">
                <a:solidFill>
                  <a:srgbClr val="ECECEC"/>
                </a:solidFill>
              </a:rPr>
              <a:t> 28x28 pixels, 1 channel.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Conv Layers:</a:t>
            </a:r>
            <a:endParaRPr lang="en-IN" dirty="0">
              <a:solidFill>
                <a:srgbClr val="ECECEC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Conv1: 32 filters, 3x3 kernel,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, </a:t>
            </a:r>
            <a:r>
              <a:rPr lang="en-IN" dirty="0" err="1">
                <a:solidFill>
                  <a:srgbClr val="ECECEC"/>
                </a:solidFill>
              </a:rPr>
              <a:t>MaxPool</a:t>
            </a:r>
            <a:r>
              <a:rPr lang="en-IN" dirty="0">
                <a:solidFill>
                  <a:srgbClr val="ECECEC"/>
                </a:solidFill>
              </a:rPr>
              <a:t> (2x2).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Conv2: 64 filters, 3x3 kernel,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, </a:t>
            </a:r>
            <a:r>
              <a:rPr lang="en-IN" dirty="0" err="1">
                <a:solidFill>
                  <a:srgbClr val="ECECEC"/>
                </a:solidFill>
              </a:rPr>
              <a:t>MaxPool</a:t>
            </a:r>
            <a:r>
              <a:rPr lang="en-IN" dirty="0">
                <a:solidFill>
                  <a:srgbClr val="ECECEC"/>
                </a:solidFill>
              </a:rPr>
              <a:t> (2x2).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Fully Connected Layers:</a:t>
            </a:r>
            <a:endParaRPr lang="en-IN" dirty="0">
              <a:solidFill>
                <a:srgbClr val="ECECEC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FC1: 128 neurons,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Output: 10 neurons (one for each digit).</a:t>
            </a:r>
          </a:p>
          <a:p>
            <a:pPr algn="ctr"/>
            <a:endParaRPr lang="en-IN" dirty="0"/>
          </a:p>
          <a:p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7FDE789-22E4-483F-8284-5BFD0975E3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6258E2-A517-465D-8B5D-1FF51CF05FAC}"/>
              </a:ext>
            </a:extLst>
          </p:cNvPr>
          <p:cNvSpPr txBox="1"/>
          <p:nvPr/>
        </p:nvSpPr>
        <p:spPr>
          <a:xfrm>
            <a:off x="8499814" y="2868524"/>
            <a:ext cx="346739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Input Layer:</a:t>
            </a:r>
            <a:r>
              <a:rPr lang="en-IN" dirty="0">
                <a:solidFill>
                  <a:srgbClr val="ECECEC"/>
                </a:solidFill>
              </a:rPr>
              <a:t> 28x28 pixels, 1 channel.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Conv Layers:</a:t>
            </a:r>
            <a:endParaRPr lang="en-IN" dirty="0">
              <a:solidFill>
                <a:srgbClr val="ECECEC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Conv1: 6 filters, 5x5 kernel,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, </a:t>
            </a:r>
            <a:r>
              <a:rPr lang="en-IN" dirty="0" err="1">
                <a:solidFill>
                  <a:srgbClr val="ECECEC"/>
                </a:solidFill>
              </a:rPr>
              <a:t>MaxPool</a:t>
            </a:r>
            <a:r>
              <a:rPr lang="en-IN" dirty="0">
                <a:solidFill>
                  <a:srgbClr val="ECECEC"/>
                </a:solidFill>
              </a:rPr>
              <a:t> (2x2).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Conv2: 16 filters, 5x5 kernel,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, </a:t>
            </a:r>
            <a:r>
              <a:rPr lang="en-IN" dirty="0" err="1">
                <a:solidFill>
                  <a:srgbClr val="ECECEC"/>
                </a:solidFill>
              </a:rPr>
              <a:t>MaxPool</a:t>
            </a:r>
            <a:r>
              <a:rPr lang="en-IN" dirty="0">
                <a:solidFill>
                  <a:srgbClr val="ECECEC"/>
                </a:solidFill>
              </a:rPr>
              <a:t> (2x2).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ECECEC"/>
                </a:solidFill>
              </a:rPr>
              <a:t> Fully Connected Layers:</a:t>
            </a:r>
            <a:endParaRPr lang="en-IN" dirty="0">
              <a:solidFill>
                <a:srgbClr val="ECECEC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FC1: 120 neurons,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FC2: 84 neurons, </a:t>
            </a:r>
            <a:r>
              <a:rPr lang="en-IN" dirty="0" err="1">
                <a:solidFill>
                  <a:srgbClr val="ECECEC"/>
                </a:solidFill>
              </a:rPr>
              <a:t>ReLU</a:t>
            </a:r>
            <a:r>
              <a:rPr lang="en-IN" dirty="0">
                <a:solidFill>
                  <a:srgbClr val="ECECEC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ECECEC"/>
                </a:solidFill>
              </a:rPr>
              <a:t>Output: 10 neurons (one for each digit).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75780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95644-59A1-4772-961F-903C30FDA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28" r="45928"/>
          <a:stretch/>
        </p:blipFill>
        <p:spPr>
          <a:xfrm>
            <a:off x="10869864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E1433C-35D4-4B4B-9A14-A666585F2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24" r="46424"/>
          <a:stretch/>
        </p:blipFill>
        <p:spPr>
          <a:xfrm>
            <a:off x="9745718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5EEE37-4820-4906-822D-33FCAB309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6" r="45266"/>
          <a:stretch/>
        </p:blipFill>
        <p:spPr>
          <a:xfrm>
            <a:off x="8621572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sp>
        <p:nvSpPr>
          <p:cNvPr id="15" name="Oval 14">
            <a:hlinkClick r:id="rId5" action="ppaction://hlinksldjump"/>
            <a:extLst>
              <a:ext uri="{FF2B5EF4-FFF2-40B4-BE49-F238E27FC236}">
                <a16:creationId xmlns:a16="http://schemas.microsoft.com/office/drawing/2014/main" id="{95E62DBF-D168-4A02-9820-47FAEAA95BE2}"/>
              </a:ext>
            </a:extLst>
          </p:cNvPr>
          <p:cNvSpPr/>
          <p:nvPr/>
        </p:nvSpPr>
        <p:spPr>
          <a:xfrm>
            <a:off x="8704699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16" name="Oval 15">
            <a:hlinkClick r:id="rId6" action="ppaction://hlinksldjump"/>
            <a:extLst>
              <a:ext uri="{FF2B5EF4-FFF2-40B4-BE49-F238E27FC236}">
                <a16:creationId xmlns:a16="http://schemas.microsoft.com/office/drawing/2014/main" id="{9EF76198-3543-4CDD-9A19-B2430412A48A}"/>
              </a:ext>
            </a:extLst>
          </p:cNvPr>
          <p:cNvSpPr/>
          <p:nvPr/>
        </p:nvSpPr>
        <p:spPr>
          <a:xfrm>
            <a:off x="9828845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17" name="Oval 16">
            <a:hlinkClick r:id="rId7" action="ppaction://hlinksldjump"/>
            <a:extLst>
              <a:ext uri="{FF2B5EF4-FFF2-40B4-BE49-F238E27FC236}">
                <a16:creationId xmlns:a16="http://schemas.microsoft.com/office/drawing/2014/main" id="{F4EC1636-9360-4A07-8B15-863EE858601C}"/>
              </a:ext>
            </a:extLst>
          </p:cNvPr>
          <p:cNvSpPr/>
          <p:nvPr/>
        </p:nvSpPr>
        <p:spPr>
          <a:xfrm>
            <a:off x="10952991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ED765B-255E-4CCA-8A82-DC5192F4D17C}"/>
              </a:ext>
            </a:extLst>
          </p:cNvPr>
          <p:cNvSpPr txBox="1"/>
          <p:nvPr/>
        </p:nvSpPr>
        <p:spPr>
          <a:xfrm>
            <a:off x="-190135" y="2448171"/>
            <a:ext cx="907467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Bookman Old Style" panose="02050604050505020204" pitchFamily="18" charset="0"/>
              </a:rPr>
              <a:t>Sample </a:t>
            </a:r>
            <a:r>
              <a:rPr lang="en-IN" sz="6600" dirty="0">
                <a:solidFill>
                  <a:srgbClr val="FFFF00"/>
                </a:solidFill>
                <a:latin typeface="Bookman Old Style" panose="02050604050505020204" pitchFamily="18" charset="0"/>
              </a:rPr>
              <a:t>Architecture</a:t>
            </a:r>
          </a:p>
          <a:p>
            <a:pPr algn="ctr"/>
            <a:r>
              <a:rPr lang="en-IN" sz="6600" dirty="0">
                <a:solidFill>
                  <a:schemeClr val="accent1"/>
                </a:solidFill>
                <a:latin typeface="Bookman Old Style" panose="02050604050505020204" pitchFamily="18" charset="0"/>
              </a:rPr>
              <a:t>Images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7006B0-FD21-4112-98D5-C0A8DC46E684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06A3CA4-A449-44E7-9E44-3BB2C757A3B9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49910A9-5C98-4F3C-8C33-7206FD71EA4A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56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95644-59A1-4772-961F-903C30FDA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28" r="45928"/>
          <a:stretch/>
        </p:blipFill>
        <p:spPr>
          <a:xfrm>
            <a:off x="10869864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E1433C-35D4-4B4B-9A14-A666585F2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24" r="46424"/>
          <a:stretch/>
        </p:blipFill>
        <p:spPr>
          <a:xfrm>
            <a:off x="9745718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5EEE37-4820-4906-822D-33FCAB309B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" t="1" r="797" b="1"/>
          <a:stretch/>
        </p:blipFill>
        <p:spPr>
          <a:xfrm>
            <a:off x="610937" y="544945"/>
            <a:ext cx="8244000" cy="5486400"/>
          </a:xfrm>
          <a:prstGeom prst="roundRect">
            <a:avLst>
              <a:gd name="adj" fmla="val 4852"/>
            </a:avLst>
          </a:prstGeom>
        </p:spPr>
      </p:pic>
      <p:sp>
        <p:nvSpPr>
          <p:cNvPr id="31" name="Oval 30">
            <a:hlinkClick r:id="rId5" action="ppaction://hlinksldjump"/>
            <a:extLst>
              <a:ext uri="{FF2B5EF4-FFF2-40B4-BE49-F238E27FC236}">
                <a16:creationId xmlns:a16="http://schemas.microsoft.com/office/drawing/2014/main" id="{11FB5857-1C6D-45FB-A0B3-D5EA4BF74EFD}"/>
              </a:ext>
            </a:extLst>
          </p:cNvPr>
          <p:cNvSpPr/>
          <p:nvPr/>
        </p:nvSpPr>
        <p:spPr>
          <a:xfrm>
            <a:off x="4323651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34" name="Oval 33">
            <a:hlinkClick r:id="rId6" action="ppaction://hlinksldjump"/>
            <a:extLst>
              <a:ext uri="{FF2B5EF4-FFF2-40B4-BE49-F238E27FC236}">
                <a16:creationId xmlns:a16="http://schemas.microsoft.com/office/drawing/2014/main" id="{9A6BBA35-D69A-40FD-B4E1-F6CCB0538395}"/>
              </a:ext>
            </a:extLst>
          </p:cNvPr>
          <p:cNvSpPr/>
          <p:nvPr/>
        </p:nvSpPr>
        <p:spPr>
          <a:xfrm>
            <a:off x="9828845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40" name="Oval 39">
            <a:hlinkClick r:id="rId7" action="ppaction://hlinksldjump"/>
            <a:extLst>
              <a:ext uri="{FF2B5EF4-FFF2-40B4-BE49-F238E27FC236}">
                <a16:creationId xmlns:a16="http://schemas.microsoft.com/office/drawing/2014/main" id="{C7CFF4D9-E531-41AD-89E3-C204349E0FFB}"/>
              </a:ext>
            </a:extLst>
          </p:cNvPr>
          <p:cNvSpPr/>
          <p:nvPr/>
        </p:nvSpPr>
        <p:spPr>
          <a:xfrm>
            <a:off x="10952991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A2254B1-8A90-4D7E-BFA5-D4E38F1A459A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091470E-272F-46EA-B950-4BA782366EB5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722774A-B4A8-4D08-8001-3BBB103044FC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878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95644-59A1-4772-961F-903C30FDA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28" r="45928"/>
          <a:stretch/>
        </p:blipFill>
        <p:spPr>
          <a:xfrm>
            <a:off x="10869864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E1433C-35D4-4B4B-9A14-A666585F29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8" t="-464" r="928" b="-464"/>
          <a:stretch/>
        </p:blipFill>
        <p:spPr>
          <a:xfrm>
            <a:off x="1637564" y="685800"/>
            <a:ext cx="9000000" cy="5486400"/>
          </a:xfrm>
          <a:prstGeom prst="roundRect">
            <a:avLst>
              <a:gd name="adj" fmla="val 6667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5EEE37-4820-4906-822D-33FCAB309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6" r="45266"/>
          <a:stretch/>
        </p:blipFill>
        <p:spPr>
          <a:xfrm>
            <a:off x="610937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sp>
        <p:nvSpPr>
          <p:cNvPr id="31" name="Oval 30">
            <a:hlinkClick r:id="rId5" action="ppaction://hlinksldjump"/>
            <a:extLst>
              <a:ext uri="{FF2B5EF4-FFF2-40B4-BE49-F238E27FC236}">
                <a16:creationId xmlns:a16="http://schemas.microsoft.com/office/drawing/2014/main" id="{9C2FFF48-4B79-4F74-A6BF-CE31DA08F64E}"/>
              </a:ext>
            </a:extLst>
          </p:cNvPr>
          <p:cNvSpPr/>
          <p:nvPr/>
        </p:nvSpPr>
        <p:spPr>
          <a:xfrm>
            <a:off x="694065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34" name="Oval 33">
            <a:hlinkClick r:id="rId6" action="ppaction://hlinksldjump"/>
            <a:extLst>
              <a:ext uri="{FF2B5EF4-FFF2-40B4-BE49-F238E27FC236}">
                <a16:creationId xmlns:a16="http://schemas.microsoft.com/office/drawing/2014/main" id="{4F6479A4-EE21-497E-A3F8-A61384F3A702}"/>
              </a:ext>
            </a:extLst>
          </p:cNvPr>
          <p:cNvSpPr/>
          <p:nvPr/>
        </p:nvSpPr>
        <p:spPr>
          <a:xfrm>
            <a:off x="6096000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40" name="Oval 39">
            <a:hlinkClick r:id="rId7" action="ppaction://hlinksldjump"/>
            <a:extLst>
              <a:ext uri="{FF2B5EF4-FFF2-40B4-BE49-F238E27FC236}">
                <a16:creationId xmlns:a16="http://schemas.microsoft.com/office/drawing/2014/main" id="{7153AD70-E45A-471B-8910-6496B0E77870}"/>
              </a:ext>
            </a:extLst>
          </p:cNvPr>
          <p:cNvSpPr/>
          <p:nvPr/>
        </p:nvSpPr>
        <p:spPr>
          <a:xfrm>
            <a:off x="10952991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F392B7-5151-427A-8A63-9AC19371E8D4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B0E67BD-848A-4246-9413-C21560EA7E79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F12A81-8D63-4284-A301-035AF0DA379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981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95644-59A1-4772-961F-903C30FDAF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4" r="4235"/>
          <a:stretch/>
        </p:blipFill>
        <p:spPr>
          <a:xfrm>
            <a:off x="3636000" y="685800"/>
            <a:ext cx="7668000" cy="5486400"/>
          </a:xfrm>
          <a:prstGeom prst="roundRect">
            <a:avLst>
              <a:gd name="adj" fmla="val 5063"/>
            </a:avLst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E1433C-35D4-4B4B-9A14-A666585F2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24" r="46424"/>
          <a:stretch/>
        </p:blipFill>
        <p:spPr>
          <a:xfrm>
            <a:off x="1728547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5EEE37-4820-4906-822D-33FCAB309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66" r="45266"/>
          <a:stretch/>
        </p:blipFill>
        <p:spPr>
          <a:xfrm>
            <a:off x="604401" y="685800"/>
            <a:ext cx="794327" cy="5486400"/>
          </a:xfrm>
          <a:prstGeom prst="roundRect">
            <a:avLst>
              <a:gd name="adj" fmla="val 50000"/>
            </a:avLst>
          </a:prstGeom>
        </p:spPr>
      </p:pic>
      <p:sp>
        <p:nvSpPr>
          <p:cNvPr id="31" name="Oval 30">
            <a:hlinkClick r:id="rId5" action="ppaction://hlinksldjump"/>
            <a:extLst>
              <a:ext uri="{FF2B5EF4-FFF2-40B4-BE49-F238E27FC236}">
                <a16:creationId xmlns:a16="http://schemas.microsoft.com/office/drawing/2014/main" id="{181D0FF3-3164-46DD-82DA-833F93B9DEB4}"/>
              </a:ext>
            </a:extLst>
          </p:cNvPr>
          <p:cNvSpPr/>
          <p:nvPr/>
        </p:nvSpPr>
        <p:spPr>
          <a:xfrm>
            <a:off x="687529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1</a:t>
            </a:r>
          </a:p>
        </p:txBody>
      </p:sp>
      <p:sp>
        <p:nvSpPr>
          <p:cNvPr id="34" name="Oval 33">
            <a:hlinkClick r:id="rId6" action="ppaction://hlinksldjump"/>
            <a:extLst>
              <a:ext uri="{FF2B5EF4-FFF2-40B4-BE49-F238E27FC236}">
                <a16:creationId xmlns:a16="http://schemas.microsoft.com/office/drawing/2014/main" id="{D2436DB8-D8BF-40E5-B59A-0825C38A4CC1}"/>
              </a:ext>
            </a:extLst>
          </p:cNvPr>
          <p:cNvSpPr/>
          <p:nvPr/>
        </p:nvSpPr>
        <p:spPr>
          <a:xfrm>
            <a:off x="1802710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</a:t>
            </a:r>
          </a:p>
        </p:txBody>
      </p:sp>
      <p:sp>
        <p:nvSpPr>
          <p:cNvPr id="40" name="Oval 39">
            <a:hlinkClick r:id="rId7" action="ppaction://hlinksldjump"/>
            <a:extLst>
              <a:ext uri="{FF2B5EF4-FFF2-40B4-BE49-F238E27FC236}">
                <a16:creationId xmlns:a16="http://schemas.microsoft.com/office/drawing/2014/main" id="{ECA6B404-536C-4D87-A617-44895007D257}"/>
              </a:ext>
            </a:extLst>
          </p:cNvPr>
          <p:cNvSpPr/>
          <p:nvPr/>
        </p:nvSpPr>
        <p:spPr>
          <a:xfrm>
            <a:off x="7155964" y="5403273"/>
            <a:ext cx="628072" cy="62807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003CCC0-705D-4BD2-8AFF-D74045867062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95503C2-79F1-4ADE-B3EF-C2258F99AE58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38EE970-F79E-4C02-BBED-EAAAF3D65752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895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242806D-6989-4DCF-B33D-2AE89901DB9C}"/>
              </a:ext>
            </a:extLst>
          </p:cNvPr>
          <p:cNvSpPr/>
          <p:nvPr/>
        </p:nvSpPr>
        <p:spPr>
          <a:xfrm>
            <a:off x="106887" y="1199556"/>
            <a:ext cx="4973932" cy="5126552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869154" y="162560"/>
            <a:ext cx="6453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5400" dirty="0">
                <a:solidFill>
                  <a:srgbClr val="FFFF00"/>
                </a:solidFill>
                <a:latin typeface="Bookman Old Style" panose="02050604050505020204" pitchFamily="18" charset="0"/>
              </a:rPr>
              <a:t>Training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4296C0E6-A954-4074-AF1B-9BEA97EE1921}"/>
              </a:ext>
            </a:extLst>
          </p:cNvPr>
          <p:cNvGrpSpPr/>
          <p:nvPr/>
        </p:nvGrpSpPr>
        <p:grpSpPr>
          <a:xfrm>
            <a:off x="-128196" y="1199555"/>
            <a:ext cx="5345655" cy="4910355"/>
            <a:chOff x="899160" y="2206765"/>
            <a:chExt cx="2961640" cy="491035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540C7B-758D-4655-AD1B-B8D0417DBE2F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Training phase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C9B731-26D7-4CB4-827F-4C09FF54769B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Data Loading: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Input images and labels are loaded in batches from the training dataset.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Forward Pass: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Images are passed through the model to obtain outputs.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Loss Calculation: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The loss between the model's outputs and the actual labels is computed using a specified criterion.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Backward Pass: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Gradients are calculated by backpropagating the loss through the network.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Parameter Update: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Model parameters are updated using an optimizer.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Accuracy Calculation: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Training accuracy is computed as the percentage of correctly predicted labels.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1CF5B4C-34AE-4F25-B907-15CD49AABC21}"/>
              </a:ext>
            </a:extLst>
          </p:cNvPr>
          <p:cNvGrpSpPr/>
          <p:nvPr/>
        </p:nvGrpSpPr>
        <p:grpSpPr>
          <a:xfrm>
            <a:off x="5217459" y="1199555"/>
            <a:ext cx="6699326" cy="2694363"/>
            <a:chOff x="899160" y="2206765"/>
            <a:chExt cx="2961640" cy="26943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32FD44-B92C-4CEF-BDD0-6700478EF527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Validation phase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80D06AC-871C-4FA4-A0CE-E2037C111E78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Model Evaluation: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 model is evaluated on a validation dataset without updating the model parameters.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Calculation: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loss is computed similarly to the training loss.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Accuracy Calculation: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accuracy is computed as the percentage of correctly predicted labels on the validation dataset.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7CF313-6198-4263-ADB7-7CB85092506D}"/>
              </a:ext>
            </a:extLst>
          </p:cNvPr>
          <p:cNvGrpSpPr/>
          <p:nvPr/>
        </p:nvGrpSpPr>
        <p:grpSpPr>
          <a:xfrm>
            <a:off x="5217459" y="3877966"/>
            <a:ext cx="6699326" cy="2417364"/>
            <a:chOff x="899160" y="2206765"/>
            <a:chExt cx="2961640" cy="241736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DCC598-8DA6-455F-B013-0E5001F9C80A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Performance Metrics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410B87-C107-4AB9-9B3F-B8E9CEDDF722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Accuracy: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These metrics are tracked and plotted over the epochs to observe the model's performance.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Loss: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values are tracked and plotted to ensure proper convergence and to detect overfitting.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095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CB1366-8B4F-4CA4-8FAC-3F381E051DF5}"/>
              </a:ext>
            </a:extLst>
          </p:cNvPr>
          <p:cNvSpPr txBox="1"/>
          <p:nvPr/>
        </p:nvSpPr>
        <p:spPr>
          <a:xfrm>
            <a:off x="3881120" y="162560"/>
            <a:ext cx="4795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Problem</a:t>
            </a:r>
            <a:endParaRPr lang="en-IN" sz="1400" dirty="0">
              <a:latin typeface="Bookman Old Style" panose="020506040505050202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FBE145-7FAA-41DF-A00D-92029F5EB570}"/>
              </a:ext>
            </a:extLst>
          </p:cNvPr>
          <p:cNvSpPr/>
          <p:nvPr/>
        </p:nvSpPr>
        <p:spPr>
          <a:xfrm>
            <a:off x="1198880" y="1991360"/>
            <a:ext cx="3576320" cy="3820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reflection blurRad="6350" stA="50000" endA="295" endPos="92000" dir="5400000" sy="-100000" algn="bl" rotWithShape="0"/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CDD3A0-88E1-4CD0-9486-EDA8E528D4F9}"/>
              </a:ext>
            </a:extLst>
          </p:cNvPr>
          <p:cNvSpPr txBox="1"/>
          <p:nvPr/>
        </p:nvSpPr>
        <p:spPr>
          <a:xfrm>
            <a:off x="1549400" y="2814320"/>
            <a:ext cx="2875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Handwritten digit recognition is a fundamental task in computer vision. The goal is to classify images of handwritten digits (0 to 9) correctly.</a:t>
            </a:r>
            <a:endParaRPr lang="en-IN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382CBEF-821C-499B-B209-2FCACFD435B4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3723FBB-277B-464D-A6B3-C505797D2B89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1E4A4A-A0F5-4744-86D6-13867C70674D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627305"/>
      </p:ext>
    </p:extLst>
  </p:cSld>
  <p:clrMapOvr>
    <a:masterClrMapping/>
  </p:clrMapOvr>
  <p:transition spd="med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15B453A-FC98-4DD7-A1F3-F1CF701A0DC1}"/>
              </a:ext>
            </a:extLst>
          </p:cNvPr>
          <p:cNvSpPr/>
          <p:nvPr/>
        </p:nvSpPr>
        <p:spPr>
          <a:xfrm>
            <a:off x="5510873" y="1199556"/>
            <a:ext cx="6405911" cy="275388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869154" y="162560"/>
            <a:ext cx="6453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5400" dirty="0">
                <a:solidFill>
                  <a:srgbClr val="FFFF00"/>
                </a:solidFill>
                <a:latin typeface="Bookman Old Style" panose="02050604050505020204" pitchFamily="18" charset="0"/>
              </a:rPr>
              <a:t>Training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4296C0E6-A954-4074-AF1B-9BEA97EE1921}"/>
              </a:ext>
            </a:extLst>
          </p:cNvPr>
          <p:cNvGrpSpPr/>
          <p:nvPr/>
        </p:nvGrpSpPr>
        <p:grpSpPr>
          <a:xfrm>
            <a:off x="-128196" y="1199555"/>
            <a:ext cx="5345655" cy="4910355"/>
            <a:chOff x="899160" y="2206765"/>
            <a:chExt cx="2961640" cy="491035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540C7B-758D-4655-AD1B-B8D0417DBE2F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Training phase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C9B731-26D7-4CB4-827F-4C09FF54769B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Data Loading: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Input images and labels are loaded in batches from the training dataset.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Forward Pass: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Images are passed through the model to obtain outputs.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Loss Calculation: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The loss between the model's outputs and the actual labels is computed using a specified criterion.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Backward Pass: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Gradients are calculated by backpropagating the loss through the network.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Parameter Update: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Model parameters are updated using an optimizer.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Accuracy Calculation: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Training accuracy is computed as the percentage of correctly predicted labels.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1CF5B4C-34AE-4F25-B907-15CD49AABC21}"/>
              </a:ext>
            </a:extLst>
          </p:cNvPr>
          <p:cNvGrpSpPr/>
          <p:nvPr/>
        </p:nvGrpSpPr>
        <p:grpSpPr>
          <a:xfrm>
            <a:off x="5217459" y="1199555"/>
            <a:ext cx="6699326" cy="2694363"/>
            <a:chOff x="899160" y="2206765"/>
            <a:chExt cx="2961640" cy="26943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32FD44-B92C-4CEF-BDD0-6700478EF527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Validation phase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80D06AC-871C-4FA4-A0CE-E2037C111E78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Model Evaluation: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 model is evaluated on a validation dataset without updating the model parameters.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Calculation: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loss is computed similarly to the training loss.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Accuracy Calculation: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accuracy is computed as the percentage of correctly predicted labels on the validation dataset.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7CF313-6198-4263-ADB7-7CB85092506D}"/>
              </a:ext>
            </a:extLst>
          </p:cNvPr>
          <p:cNvGrpSpPr/>
          <p:nvPr/>
        </p:nvGrpSpPr>
        <p:grpSpPr>
          <a:xfrm>
            <a:off x="5217459" y="3877966"/>
            <a:ext cx="6699326" cy="2417364"/>
            <a:chOff x="899160" y="2206765"/>
            <a:chExt cx="2961640" cy="241736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DCC598-8DA6-455F-B013-0E5001F9C80A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Performance Metrics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410B87-C107-4AB9-9B3F-B8E9CEDDF722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Accuracy: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These metrics are tracked and plotted over the epochs to observe the model's performance.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Loss: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values are tracked and plotted to ensure proper convergence and to detect overfitting.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5441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34B85F9-F968-4FFC-89FB-335CE849D0AC}"/>
              </a:ext>
            </a:extLst>
          </p:cNvPr>
          <p:cNvSpPr/>
          <p:nvPr/>
        </p:nvSpPr>
        <p:spPr>
          <a:xfrm>
            <a:off x="5585175" y="3877966"/>
            <a:ext cx="6257201" cy="2448142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869154" y="162560"/>
            <a:ext cx="6453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5400" dirty="0">
                <a:solidFill>
                  <a:srgbClr val="FFFF00"/>
                </a:solidFill>
                <a:latin typeface="Bookman Old Style" panose="02050604050505020204" pitchFamily="18" charset="0"/>
              </a:rPr>
              <a:t>Training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4296C0E6-A954-4074-AF1B-9BEA97EE1921}"/>
              </a:ext>
            </a:extLst>
          </p:cNvPr>
          <p:cNvGrpSpPr/>
          <p:nvPr/>
        </p:nvGrpSpPr>
        <p:grpSpPr>
          <a:xfrm>
            <a:off x="-128196" y="1199555"/>
            <a:ext cx="5345655" cy="4910355"/>
            <a:chOff x="899160" y="2206765"/>
            <a:chExt cx="2961640" cy="491035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540C7B-758D-4655-AD1B-B8D0417DBE2F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Training phase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C9B731-26D7-4CB4-827F-4C09FF54769B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4247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Data Loading: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Input images and labels are loaded in batches from the training dataset.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Forward Pass: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Images are passed through the model to obtain outputs.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Loss Calculation: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The loss between the model's outputs and the actual labels is computed using a specified criterion.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Backward Pass: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Gradients are calculated by backpropagating the loss through the network.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Parameter Update: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Model parameters are updated using an optimizer.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Accuracy Calculation: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Training accuracy is computed as the percentage of correctly predicted labels.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1CF5B4C-34AE-4F25-B907-15CD49AABC21}"/>
              </a:ext>
            </a:extLst>
          </p:cNvPr>
          <p:cNvGrpSpPr/>
          <p:nvPr/>
        </p:nvGrpSpPr>
        <p:grpSpPr>
          <a:xfrm>
            <a:off x="5217459" y="1199555"/>
            <a:ext cx="6699326" cy="2971362"/>
            <a:chOff x="899160" y="2206765"/>
            <a:chExt cx="2961640" cy="297136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32FD44-B92C-4CEF-BDD0-6700478EF527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Validation phase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80D06AC-871C-4FA4-A0CE-E2037C111E78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Model Evaluation: 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 model is evaluated on a validation dataset without updating the model parameters.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Calculation: 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loss is computed similarly to the training loss.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Accuracy Calculation: </a:t>
              </a: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Validation accuracy is computed as the percentage of correctly predicted labels on the validation dataset.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67CF313-6198-4263-ADB7-7CB85092506D}"/>
              </a:ext>
            </a:extLst>
          </p:cNvPr>
          <p:cNvGrpSpPr/>
          <p:nvPr/>
        </p:nvGrpSpPr>
        <p:grpSpPr>
          <a:xfrm>
            <a:off x="5217459" y="3877966"/>
            <a:ext cx="6699326" cy="2417364"/>
            <a:chOff x="899160" y="2206765"/>
            <a:chExt cx="2961640" cy="241736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DCC598-8DA6-455F-B013-0E5001F9C80A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Performance Metrics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0410B87-C107-4AB9-9B3F-B8E9CEDDF722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Accuracy: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These metrics are tracked and plotted over the epochs to observe the model's performance.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Training and Validation Loss: </a:t>
              </a: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Loss values are tracked and plotted to ensure proper convergence and to detect overfitting.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68920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56B8575-D8E3-48E9-97EA-6AAF6BB5F561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592A9A-5FD8-45C9-B974-9BF6942484D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E81E0A-A933-4432-A00C-EB680290C30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D91DCAC-28B5-40A6-8373-F1F7CDE03499}"/>
              </a:ext>
            </a:extLst>
          </p:cNvPr>
          <p:cNvSpPr txBox="1"/>
          <p:nvPr/>
        </p:nvSpPr>
        <p:spPr>
          <a:xfrm>
            <a:off x="1196166" y="46514"/>
            <a:ext cx="10586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Training </a:t>
            </a:r>
            <a:r>
              <a:rPr lang="en-IN" sz="5400" dirty="0">
                <a:solidFill>
                  <a:srgbClr val="FFFF00"/>
                </a:solidFill>
                <a:latin typeface="Bookman Old Style" panose="02050604050505020204" pitchFamily="18" charset="0"/>
              </a:rPr>
              <a:t>and Validation </a:t>
            </a:r>
            <a:r>
              <a:rPr lang="en-IN" sz="5400" dirty="0">
                <a:solidFill>
                  <a:srgbClr val="00B0F0"/>
                </a:solidFill>
                <a:latin typeface="Bookman Old Style" panose="02050604050505020204" pitchFamily="18" charset="0"/>
              </a:rPr>
              <a:t>Plots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B2C8EB76-6F55-415E-945F-DEA78463E40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78803229"/>
                  </p:ext>
                </p:extLst>
              </p:nvPr>
            </p:nvGraphicFramePr>
            <p:xfrm>
              <a:off x="0" y="2544772"/>
              <a:ext cx="3767966" cy="2119480"/>
            </p:xfrm>
            <a:graphic>
              <a:graphicData uri="http://schemas.microsoft.com/office/powerpoint/2016/slidezoom">
                <pslz:sldZm>
                  <pslz:sldZmObj sldId="310" cId="1485860035">
                    <pslz:zmPr id="{4374A2D1-E02F-4EB1-871F-CB96E25B4040}" returnToParent="0" transitionDur="75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67966" cy="21194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extLst>
                  <a:ext uri="{FF2B5EF4-FFF2-40B4-BE49-F238E27FC236}">
                    <a16:creationId xmlns:a16="http://schemas.microsoft.com/office/drawing/2014/main" id="{B2C8EB76-6F55-415E-945F-DEA78463E4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2544772"/>
                <a:ext cx="3767966" cy="21194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0" name="Slide Zoom 19">
                <a:extLst>
                  <a:ext uri="{FF2B5EF4-FFF2-40B4-BE49-F238E27FC236}">
                    <a16:creationId xmlns:a16="http://schemas.microsoft.com/office/drawing/2014/main" id="{388750A8-037B-4BE5-B4C5-AE246B789C3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32654163"/>
                  </p:ext>
                </p:extLst>
              </p:nvPr>
            </p:nvGraphicFramePr>
            <p:xfrm>
              <a:off x="4212017" y="2544772"/>
              <a:ext cx="3767965" cy="2119480"/>
            </p:xfrm>
            <a:graphic>
              <a:graphicData uri="http://schemas.microsoft.com/office/powerpoint/2016/slidezoom">
                <pslz:sldZm>
                  <pslz:sldZmObj sldId="311" cId="2187992347">
                    <pslz:zmPr id="{8B406541-4468-4826-A706-0B7273001FF3}" returnToParent="0" transitionDur="75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67965" cy="21194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0" name="Slide Zoom 19">
                <a:extLst>
                  <a:ext uri="{FF2B5EF4-FFF2-40B4-BE49-F238E27FC236}">
                    <a16:creationId xmlns:a16="http://schemas.microsoft.com/office/drawing/2014/main" id="{388750A8-037B-4BE5-B4C5-AE246B789C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12017" y="2544772"/>
                <a:ext cx="3767965" cy="21194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2" name="Slide Zoom 21">
                <a:extLst>
                  <a:ext uri="{FF2B5EF4-FFF2-40B4-BE49-F238E27FC236}">
                    <a16:creationId xmlns:a16="http://schemas.microsoft.com/office/drawing/2014/main" id="{71F927C4-917A-4450-BCDE-FAE8DFB608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89349513"/>
                  </p:ext>
                </p:extLst>
              </p:nvPr>
            </p:nvGraphicFramePr>
            <p:xfrm>
              <a:off x="8328207" y="2544772"/>
              <a:ext cx="3767965" cy="2119480"/>
            </p:xfrm>
            <a:graphic>
              <a:graphicData uri="http://schemas.microsoft.com/office/powerpoint/2016/slidezoom">
                <pslz:sldZm>
                  <pslz:sldZmObj sldId="312" cId="2576680927">
                    <pslz:zmPr id="{9C4E574E-092F-4014-BD69-99D9451864EF}" returnToParent="0" transitionDur="75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767965" cy="21194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2" name="Slide Zoom 21">
                <a:extLst>
                  <a:ext uri="{FF2B5EF4-FFF2-40B4-BE49-F238E27FC236}">
                    <a16:creationId xmlns:a16="http://schemas.microsoft.com/office/drawing/2014/main" id="{71F927C4-917A-4450-BCDE-FAE8DFB608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28207" y="2544772"/>
                <a:ext cx="3767965" cy="21194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12188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56B8575-D8E3-48E9-97EA-6AAF6BB5F561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592A9A-5FD8-45C9-B974-9BF6942484D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E81E0A-A933-4432-A00C-EB680290C30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C6F8856-3D8C-4AE9-AA76-7A7E5E9B46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1"/>
          <a:stretch/>
        </p:blipFill>
        <p:spPr>
          <a:xfrm>
            <a:off x="1640662" y="1265622"/>
            <a:ext cx="8910676" cy="43267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BBBA60-2CE2-4781-94E5-E064EB564471}"/>
              </a:ext>
            </a:extLst>
          </p:cNvPr>
          <p:cNvSpPr txBox="1"/>
          <p:nvPr/>
        </p:nvSpPr>
        <p:spPr>
          <a:xfrm>
            <a:off x="4128247" y="395025"/>
            <a:ext cx="3935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MLP</a:t>
            </a:r>
            <a:endParaRPr lang="en-IN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8600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56B8575-D8E3-48E9-97EA-6AAF6BB5F561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592A9A-5FD8-45C9-B974-9BF6942484D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E81E0A-A933-4432-A00C-EB680290C30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C6F8856-3D8C-4AE9-AA76-7A7E5E9B4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" r="410"/>
          <a:stretch/>
        </p:blipFill>
        <p:spPr>
          <a:xfrm>
            <a:off x="1640662" y="1265622"/>
            <a:ext cx="8910676" cy="43267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BBBA60-2CE2-4781-94E5-E064EB564471}"/>
              </a:ext>
            </a:extLst>
          </p:cNvPr>
          <p:cNvSpPr txBox="1"/>
          <p:nvPr/>
        </p:nvSpPr>
        <p:spPr>
          <a:xfrm>
            <a:off x="4128247" y="395025"/>
            <a:ext cx="3935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CNN</a:t>
            </a:r>
            <a:endParaRPr lang="en-IN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9923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56B8575-D8E3-48E9-97EA-6AAF6BB5F561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592A9A-5FD8-45C9-B974-9BF6942484D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E81E0A-A933-4432-A00C-EB680290C305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C6F8856-3D8C-4AE9-AA76-7A7E5E9B4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1640662" y="1265622"/>
            <a:ext cx="8910676" cy="43267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BBBA60-2CE2-4781-94E5-E064EB564471}"/>
              </a:ext>
            </a:extLst>
          </p:cNvPr>
          <p:cNvSpPr txBox="1"/>
          <p:nvPr/>
        </p:nvSpPr>
        <p:spPr>
          <a:xfrm>
            <a:off x="4128247" y="395025"/>
            <a:ext cx="3935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LeNet-5</a:t>
            </a:r>
            <a:endParaRPr lang="en-IN" sz="5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6809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790811" y="347225"/>
            <a:ext cx="67145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Evaluation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2D63FEE-E19C-4654-9E33-801EA4767349}"/>
              </a:ext>
            </a:extLst>
          </p:cNvPr>
          <p:cNvSpPr/>
          <p:nvPr/>
        </p:nvSpPr>
        <p:spPr>
          <a:xfrm>
            <a:off x="1198880" y="1991360"/>
            <a:ext cx="3576320" cy="38201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reflection blurRad="6350" stA="50000" endA="295" endPos="92000" dir="5400000" sy="-100000" algn="bl" rotWithShape="0"/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9B8BD9-2992-4235-91DA-AF6E38463997}"/>
              </a:ext>
            </a:extLst>
          </p:cNvPr>
          <p:cNvSpPr txBox="1"/>
          <p:nvPr/>
        </p:nvSpPr>
        <p:spPr>
          <a:xfrm>
            <a:off x="1488141" y="2239446"/>
            <a:ext cx="275216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Process </a:t>
            </a:r>
          </a:p>
          <a:p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Set model to evaluation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Iterate over test data in batches.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Perform forward pass to get outputs.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Compute accuracy by comparing predictions to ground truth.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Educational Assessment Knowledge ...">
            <a:extLst>
              <a:ext uri="{FF2B5EF4-FFF2-40B4-BE49-F238E27FC236}">
                <a16:creationId xmlns:a16="http://schemas.microsoft.com/office/drawing/2014/main" id="{0D73C61C-A0A8-47D4-A0F5-6ADE29279B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175" y="2550459"/>
            <a:ext cx="2133600" cy="213360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149849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790811" y="347225"/>
            <a:ext cx="6714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FFFF00"/>
                </a:solidFill>
                <a:latin typeface="Bookman Old Style" panose="02050604050505020204" pitchFamily="18" charset="0"/>
              </a:rPr>
              <a:t>Evaluation</a:t>
            </a:r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Results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91D90CA-B49A-41C8-A398-10AE38EEE49B}"/>
              </a:ext>
            </a:extLst>
          </p:cNvPr>
          <p:cNvGrpSpPr/>
          <p:nvPr/>
        </p:nvGrpSpPr>
        <p:grpSpPr>
          <a:xfrm>
            <a:off x="124365" y="3089804"/>
            <a:ext cx="3901440" cy="1670318"/>
            <a:chOff x="6888480" y="1849120"/>
            <a:chExt cx="3901440" cy="167031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3488DC5-DE0A-42BD-8B9B-522323BFE793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965117-C6D4-483C-8C5D-DD55E8CAF501}"/>
                </a:ext>
              </a:extLst>
            </p:cNvPr>
            <p:cNvSpPr txBox="1"/>
            <p:nvPr/>
          </p:nvSpPr>
          <p:spPr>
            <a:xfrm>
              <a:off x="7335520" y="2105338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MLP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95.63%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8911470"/>
      </p:ext>
    </p:extLst>
  </p:cSld>
  <p:clrMapOvr>
    <a:masterClrMapping/>
  </p:clrMapOvr>
  <p:transition>
    <p:split orient="vert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790811" y="347225"/>
            <a:ext cx="6714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FFFF00"/>
                </a:solidFill>
                <a:latin typeface="Bookman Old Style" panose="02050604050505020204" pitchFamily="18" charset="0"/>
              </a:rPr>
              <a:t>Evaluation</a:t>
            </a:r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Results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91D90CA-B49A-41C8-A398-10AE38EEE49B}"/>
              </a:ext>
            </a:extLst>
          </p:cNvPr>
          <p:cNvGrpSpPr/>
          <p:nvPr/>
        </p:nvGrpSpPr>
        <p:grpSpPr>
          <a:xfrm>
            <a:off x="124365" y="3089804"/>
            <a:ext cx="3901440" cy="1670318"/>
            <a:chOff x="6888480" y="1849120"/>
            <a:chExt cx="3901440" cy="167031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3488DC5-DE0A-42BD-8B9B-522323BFE793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965117-C6D4-483C-8C5D-DD55E8CAF501}"/>
                </a:ext>
              </a:extLst>
            </p:cNvPr>
            <p:cNvSpPr txBox="1"/>
            <p:nvPr/>
          </p:nvSpPr>
          <p:spPr>
            <a:xfrm>
              <a:off x="7335520" y="2105338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MLP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95.63%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611F0A-B6C5-44C3-AB67-43DF5A3E06FD}"/>
              </a:ext>
            </a:extLst>
          </p:cNvPr>
          <p:cNvGrpSpPr/>
          <p:nvPr/>
        </p:nvGrpSpPr>
        <p:grpSpPr>
          <a:xfrm>
            <a:off x="4145280" y="3114747"/>
            <a:ext cx="3901440" cy="1670318"/>
            <a:chOff x="6836387" y="1849120"/>
            <a:chExt cx="3901440" cy="167031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01DAE36-90EF-4B47-A1C8-8402E51FA48A}"/>
                </a:ext>
              </a:extLst>
            </p:cNvPr>
            <p:cNvSpPr/>
            <p:nvPr/>
          </p:nvSpPr>
          <p:spPr>
            <a:xfrm>
              <a:off x="6836387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C851B27-8CE7-4203-8781-E7572DF58F0F}"/>
                </a:ext>
              </a:extLst>
            </p:cNvPr>
            <p:cNvSpPr txBox="1"/>
            <p:nvPr/>
          </p:nvSpPr>
          <p:spPr>
            <a:xfrm>
              <a:off x="7283427" y="2089595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Simple CNN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99.15%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181649"/>
      </p:ext>
    </p:extLst>
  </p:cSld>
  <p:clrMapOvr>
    <a:masterClrMapping/>
  </p:clrMapOvr>
  <p:transition>
    <p:split orient="vert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1EDC9B-180B-4E0D-9E06-7EABAE08604D}"/>
              </a:ext>
            </a:extLst>
          </p:cNvPr>
          <p:cNvSpPr txBox="1"/>
          <p:nvPr/>
        </p:nvSpPr>
        <p:spPr>
          <a:xfrm>
            <a:off x="2790811" y="347225"/>
            <a:ext cx="6714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FFFF00"/>
                </a:solidFill>
                <a:latin typeface="Bookman Old Style" panose="02050604050505020204" pitchFamily="18" charset="0"/>
              </a:rPr>
              <a:t>Evaluation</a:t>
            </a:r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Results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1A010-1579-48B2-BC85-AABE9C9AE38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A5A8F6-2BF0-414C-9D4A-77259A57428D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67F9F-50C8-43B7-BFF8-14DCD18241E7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91D90CA-B49A-41C8-A398-10AE38EEE49B}"/>
              </a:ext>
            </a:extLst>
          </p:cNvPr>
          <p:cNvGrpSpPr/>
          <p:nvPr/>
        </p:nvGrpSpPr>
        <p:grpSpPr>
          <a:xfrm>
            <a:off x="124365" y="3089804"/>
            <a:ext cx="3901440" cy="1670318"/>
            <a:chOff x="6888480" y="1849120"/>
            <a:chExt cx="3901440" cy="167031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3488DC5-DE0A-42BD-8B9B-522323BFE793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965117-C6D4-483C-8C5D-DD55E8CAF501}"/>
                </a:ext>
              </a:extLst>
            </p:cNvPr>
            <p:cNvSpPr txBox="1"/>
            <p:nvPr/>
          </p:nvSpPr>
          <p:spPr>
            <a:xfrm>
              <a:off x="7335520" y="2105338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MLP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95.63%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4CF7B5BF-2413-4C41-BE6C-CC3EF2F9B96C}"/>
              </a:ext>
            </a:extLst>
          </p:cNvPr>
          <p:cNvSpPr/>
          <p:nvPr/>
        </p:nvSpPr>
        <p:spPr>
          <a:xfrm>
            <a:off x="8166197" y="3114747"/>
            <a:ext cx="3901440" cy="167031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reflection blurRad="6350" stA="50000" endA="300" endPos="55000" dir="5400000" sy="-100000" algn="bl" rotWithShape="0"/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611F0A-B6C5-44C3-AB67-43DF5A3E06FD}"/>
              </a:ext>
            </a:extLst>
          </p:cNvPr>
          <p:cNvGrpSpPr/>
          <p:nvPr/>
        </p:nvGrpSpPr>
        <p:grpSpPr>
          <a:xfrm>
            <a:off x="4145280" y="3114747"/>
            <a:ext cx="7555999" cy="1670318"/>
            <a:chOff x="6836387" y="1849120"/>
            <a:chExt cx="7555999" cy="167031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01DAE36-90EF-4B47-A1C8-8402E51FA48A}"/>
                </a:ext>
              </a:extLst>
            </p:cNvPr>
            <p:cNvSpPr/>
            <p:nvPr/>
          </p:nvSpPr>
          <p:spPr>
            <a:xfrm>
              <a:off x="6836387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C851B27-8CE7-4203-8781-E7572DF58F0F}"/>
                </a:ext>
              </a:extLst>
            </p:cNvPr>
            <p:cNvSpPr txBox="1"/>
            <p:nvPr/>
          </p:nvSpPr>
          <p:spPr>
            <a:xfrm>
              <a:off x="7283427" y="2089595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Simple CNN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99.15%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2CFB70D-2BC0-4BDF-9A96-E48A5A27C0C9}"/>
                </a:ext>
              </a:extLst>
            </p:cNvPr>
            <p:cNvSpPr txBox="1"/>
            <p:nvPr/>
          </p:nvSpPr>
          <p:spPr>
            <a:xfrm>
              <a:off x="11385026" y="2105338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LeNet-5 Model</a:t>
              </a:r>
            </a:p>
            <a:p>
              <a:pPr algn="ctr"/>
              <a:endParaRPr lang="en-IN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IN" b="1" dirty="0">
                  <a:latin typeface="Arial" panose="020B0604020202020204" pitchFamily="34" charset="0"/>
                  <a:cs typeface="Arial" panose="020B0604020202020204" pitchFamily="34" charset="0"/>
                </a:rPr>
                <a:t>98.85%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9171770"/>
      </p:ext>
    </p:extLst>
  </p:cSld>
  <p:clrMapOvr>
    <a:masterClrMapping/>
  </p:clrMapOvr>
  <p:transition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CB1366-8B4F-4CA4-8FAC-3F381E051DF5}"/>
              </a:ext>
            </a:extLst>
          </p:cNvPr>
          <p:cNvSpPr txBox="1"/>
          <p:nvPr/>
        </p:nvSpPr>
        <p:spPr>
          <a:xfrm>
            <a:off x="3881120" y="162560"/>
            <a:ext cx="4795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Problem</a:t>
            </a:r>
            <a:endParaRPr lang="en-IN" sz="1400" dirty="0">
              <a:latin typeface="Bookman Old Style" panose="02050604050505020204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A05F4EE-7B10-4CEB-9CC3-35029961FE80}"/>
              </a:ext>
            </a:extLst>
          </p:cNvPr>
          <p:cNvGrpSpPr/>
          <p:nvPr/>
        </p:nvGrpSpPr>
        <p:grpSpPr>
          <a:xfrm>
            <a:off x="1198880" y="1991360"/>
            <a:ext cx="3576320" cy="3820160"/>
            <a:chOff x="1198880" y="1991360"/>
            <a:chExt cx="3576320" cy="3820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CFBE145-7FAA-41DF-A00D-92029F5EB570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CDD3A0-88E1-4CD0-9486-EDA8E528D4F9}"/>
                </a:ext>
              </a:extLst>
            </p:cNvPr>
            <p:cNvSpPr txBox="1"/>
            <p:nvPr/>
          </p:nvSpPr>
          <p:spPr>
            <a:xfrm>
              <a:off x="1549400" y="2814320"/>
              <a:ext cx="287528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Handwritten digit recognition is a fundamental task in computer vision. The goal is to classify images of handwritten digits (0 to 9) correctly.</a:t>
              </a:r>
              <a:endParaRPr lang="en-I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C0BB1E-4882-4FC4-9AD3-74B8FFFDF5FA}"/>
              </a:ext>
            </a:extLst>
          </p:cNvPr>
          <p:cNvGrpSpPr/>
          <p:nvPr/>
        </p:nvGrpSpPr>
        <p:grpSpPr>
          <a:xfrm>
            <a:off x="6888480" y="1849120"/>
            <a:ext cx="3901440" cy="1670318"/>
            <a:chOff x="6888480" y="1849120"/>
            <a:chExt cx="3901440" cy="167031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3691D1-5F2F-4046-A412-845579943E8E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300" endPos="5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185FF80-8C8D-4CFD-B6B5-0F65374C1346}"/>
                </a:ext>
              </a:extLst>
            </p:cNvPr>
            <p:cNvSpPr txBox="1"/>
            <p:nvPr/>
          </p:nvSpPr>
          <p:spPr>
            <a:xfrm>
              <a:off x="7172960" y="2063794"/>
              <a:ext cx="30073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0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Applications include postal code recognition, check digit verification, and digit-based CAPTCHAs.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D571705-5EDD-4E58-B4BD-1953D2A6AEFD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6F71B34-F6E2-4C4D-B901-3C302EC8EF9E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03F93C9-B359-4E09-AAD4-CFD32F6C644D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8809895"/>
      </p:ext>
    </p:extLst>
  </p:cSld>
  <p:clrMapOvr>
    <a:masterClrMapping/>
  </p:clrMapOvr>
  <p:transition spd="slow">
    <p:split orient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858BB3-C700-4B27-8E46-8B100A97E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077" y="2225164"/>
            <a:ext cx="7025846" cy="3879779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  <a:reflection blurRad="6350" stA="34000" endPos="40000" dist="1016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88B12D-DAB8-4BB1-96C8-258ED744D5EA}"/>
              </a:ext>
            </a:extLst>
          </p:cNvPr>
          <p:cNvSpPr txBox="1"/>
          <p:nvPr/>
        </p:nvSpPr>
        <p:spPr>
          <a:xfrm>
            <a:off x="2354629" y="160666"/>
            <a:ext cx="74827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Model </a:t>
            </a:r>
            <a:r>
              <a:rPr lang="en-IN" sz="6000" dirty="0">
                <a:solidFill>
                  <a:srgbClr val="FFFF00"/>
                </a:solidFill>
                <a:latin typeface="Bookman Old Style" panose="02050604050505020204" pitchFamily="18" charset="0"/>
              </a:rPr>
              <a:t>Comparison</a:t>
            </a:r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6000" dirty="0">
                <a:solidFill>
                  <a:srgbClr val="00B0F0"/>
                </a:solidFill>
                <a:latin typeface="Bookman Old Style" panose="02050604050505020204" pitchFamily="18" charset="0"/>
              </a:rPr>
              <a:t>Table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6B3C31-691D-469E-B39C-8CA23E7111D6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9D143B1-8275-4CA5-A546-2A1754816FBE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DB9707-9B12-4831-BF7F-1FE85899FFB2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81507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D0CFC1-E528-45D3-828F-885BF65802D0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105D8EE-94FA-4B6C-B4AD-1C06D1115943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DD0CCD-C04D-4251-9DFB-B6E0E392E9A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7334B7F-317A-409D-A2DE-4FB446F55753}"/>
              </a:ext>
            </a:extLst>
          </p:cNvPr>
          <p:cNvSpPr txBox="1"/>
          <p:nvPr/>
        </p:nvSpPr>
        <p:spPr>
          <a:xfrm>
            <a:off x="2406723" y="175266"/>
            <a:ext cx="7482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Analysis</a:t>
            </a:r>
            <a:endParaRPr lang="en-IN" sz="6000" dirty="0">
              <a:solidFill>
                <a:srgbClr val="00B0F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CCE69C-8990-409C-B96A-D4C6A4F8239E}"/>
              </a:ext>
            </a:extLst>
          </p:cNvPr>
          <p:cNvGrpSpPr/>
          <p:nvPr/>
        </p:nvGrpSpPr>
        <p:grpSpPr>
          <a:xfrm>
            <a:off x="1138518" y="1675625"/>
            <a:ext cx="9914964" cy="4001606"/>
            <a:chOff x="1190612" y="1658083"/>
            <a:chExt cx="9914964" cy="4001606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C3DA78B-9FFF-4B3F-B653-ED555D9F3CA6}"/>
                </a:ext>
              </a:extLst>
            </p:cNvPr>
            <p:cNvSpPr/>
            <p:nvPr/>
          </p:nvSpPr>
          <p:spPr>
            <a:xfrm>
              <a:off x="1190612" y="1658083"/>
              <a:ext cx="9914964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4D95B5-7E02-40D3-A1A1-9BC78057523A}"/>
                </a:ext>
              </a:extLst>
            </p:cNvPr>
            <p:cNvSpPr txBox="1"/>
            <p:nvPr/>
          </p:nvSpPr>
          <p:spPr>
            <a:xfrm>
              <a:off x="1459552" y="2071528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MLP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Pros: Simpler, faster training.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Cons: Lower accuracy, not well-suited for image data.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0D5C562-8FAB-4F5D-BB98-A55FBB0EE4B1}"/>
                </a:ext>
              </a:extLst>
            </p:cNvPr>
            <p:cNvSpPr txBox="1"/>
            <p:nvPr/>
          </p:nvSpPr>
          <p:spPr>
            <a:xfrm>
              <a:off x="4727187" y="2050517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CNN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Pros: Higher accuracy, good for image recognition.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Cons: More complex, longer training time.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DB610CF-A660-4ABE-AE82-5E4C64943BA3}"/>
                </a:ext>
              </a:extLst>
            </p:cNvPr>
            <p:cNvSpPr txBox="1"/>
            <p:nvPr/>
          </p:nvSpPr>
          <p:spPr>
            <a:xfrm>
              <a:off x="7994822" y="1966370"/>
              <a:ext cx="279908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LeNet-5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Pros: Designed for digit recognition, good balance of performance and complexity.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Cons: Older architecture, outperformed by modern CNNs in some cases.</a:t>
              </a: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2211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29921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>
            <a:off x="1631578" y="3108402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>
            <a:off x="3263156" y="3385242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>
            <a:off x="4894734" y="3463723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>
            <a:off x="6911790" y="3662082"/>
            <a:ext cx="5280212" cy="23745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isometricOffAxis1Righ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047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88" y="1678021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314210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>
            <a:off x="510988" y="1678021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63119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Picture 7">
            <a:hlinkClick r:id="rId4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6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15" name="Picture 14">
            <a:hlinkClick r:id="rId8" action="ppaction://hlinksldjump"/>
            <a:extLst>
              <a:ext uri="{FF2B5EF4-FFF2-40B4-BE49-F238E27FC236}">
                <a16:creationId xmlns:a16="http://schemas.microsoft.com/office/drawing/2014/main" id="{DFD54921-8701-4D62-AF6B-AF4B7DC60AA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>
            <a:off x="510988" y="1669136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16" name="Picture 15">
            <a:hlinkClick r:id="rId10" action="ppaction://hlinksldjump"/>
            <a:extLst>
              <a:ext uri="{FF2B5EF4-FFF2-40B4-BE49-F238E27FC236}">
                <a16:creationId xmlns:a16="http://schemas.microsoft.com/office/drawing/2014/main" id="{87CC5FBE-9264-4B44-8DD1-9537A4F22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50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17" name="Picture 16">
            <a:hlinkClick r:id="rId11" action="ppaction://hlinksldjump"/>
            <a:extLst>
              <a:ext uri="{FF2B5EF4-FFF2-40B4-BE49-F238E27FC236}">
                <a16:creationId xmlns:a16="http://schemas.microsoft.com/office/drawing/2014/main" id="{EA97F238-107F-4F70-AE46-4023729FC8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257180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52399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>
            <a:off x="510988" y="1678021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04304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7D77B64D-DDAB-4A4D-9484-3BCC40754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" r="927"/>
          <a:stretch/>
        </p:blipFill>
        <p:spPr>
          <a:xfrm>
            <a:off x="510988" y="1678021"/>
            <a:ext cx="8579223" cy="38581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74BBF0-03C0-47B6-A223-8585E3F8D776}"/>
              </a:ext>
            </a:extLst>
          </p:cNvPr>
          <p:cNvSpPr txBox="1"/>
          <p:nvPr/>
        </p:nvSpPr>
        <p:spPr>
          <a:xfrm>
            <a:off x="1721226" y="373364"/>
            <a:ext cx="836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Snapshots </a:t>
            </a:r>
            <a:r>
              <a:rPr lang="en-IN" sz="3600" dirty="0">
                <a:solidFill>
                  <a:srgbClr val="FFFF00"/>
                </a:solidFill>
                <a:latin typeface="Bookman Old Style" panose="02050604050505020204" pitchFamily="18" charset="0"/>
              </a:rPr>
              <a:t>of our</a:t>
            </a:r>
            <a:r>
              <a:rPr lang="en-IN" sz="3600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3600" dirty="0">
                <a:solidFill>
                  <a:srgbClr val="00B0F0"/>
                </a:solidFill>
                <a:latin typeface="Bookman Old Style" panose="02050604050505020204" pitchFamily="18" charset="0"/>
              </a:rPr>
              <a:t>User Interface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4CEAB7-C060-46E4-BDDC-5CAB579B1758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265C53-5430-4718-9467-E6C47B557764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D82933-2CEE-4AC9-B0FD-6A9BEA3ADF3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4" action="ppaction://hlinksldjump"/>
            <a:extLst>
              <a:ext uri="{FF2B5EF4-FFF2-40B4-BE49-F238E27FC236}">
                <a16:creationId xmlns:a16="http://schemas.microsoft.com/office/drawing/2014/main" id="{87FB4FE5-47DD-4561-B563-44CA1D2006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9986685" y="124942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7" name="Picture 6">
            <a:hlinkClick r:id="rId6" action="ppaction://hlinksldjump"/>
            <a:extLst>
              <a:ext uri="{FF2B5EF4-FFF2-40B4-BE49-F238E27FC236}">
                <a16:creationId xmlns:a16="http://schemas.microsoft.com/office/drawing/2014/main" id="{49080A88-68F7-4FA0-A023-B4131A5DDD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" r="676"/>
          <a:stretch/>
        </p:blipFill>
        <p:spPr>
          <a:xfrm flipH="1">
            <a:off x="9986685" y="2571725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072DAE79-FE3B-474A-B102-33D526379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/>
        </p:blipFill>
        <p:spPr>
          <a:xfrm flipH="1">
            <a:off x="9986685" y="3994831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9" name="Picture 8">
            <a:hlinkClick r:id="rId10" action="ppaction://hlinksldjump"/>
            <a:extLst>
              <a:ext uri="{FF2B5EF4-FFF2-40B4-BE49-F238E27FC236}">
                <a16:creationId xmlns:a16="http://schemas.microsoft.com/office/drawing/2014/main" id="{52EB2727-F626-42BB-A2A6-6C3D492E2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" r="869"/>
          <a:stretch/>
        </p:blipFill>
        <p:spPr>
          <a:xfrm flipH="1">
            <a:off x="9986685" y="5370244"/>
            <a:ext cx="1906092" cy="857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80430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51AAAA3-188A-4A6A-93CF-962117CD51A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5547890" y="5431214"/>
                </a:moveTo>
                <a:lnTo>
                  <a:pt x="5547890" y="5646033"/>
                </a:lnTo>
                <a:lnTo>
                  <a:pt x="5840825" y="5646033"/>
                </a:lnTo>
                <a:lnTo>
                  <a:pt x="5840825" y="5431214"/>
                </a:lnTo>
                <a:close/>
                <a:moveTo>
                  <a:pt x="4392681" y="4629495"/>
                </a:moveTo>
                <a:cubicBezTo>
                  <a:pt x="4426257" y="4629495"/>
                  <a:pt x="4443045" y="4649024"/>
                  <a:pt x="4443045" y="4688082"/>
                </a:cubicBezTo>
                <a:lnTo>
                  <a:pt x="4443045" y="5418880"/>
                </a:lnTo>
                <a:cubicBezTo>
                  <a:pt x="4443045" y="5459308"/>
                  <a:pt x="4426257" y="5479522"/>
                  <a:pt x="4392681" y="5479522"/>
                </a:cubicBezTo>
                <a:cubicBezTo>
                  <a:pt x="4358419" y="5479522"/>
                  <a:pt x="4341289" y="5459308"/>
                  <a:pt x="4341289" y="5418880"/>
                </a:cubicBezTo>
                <a:lnTo>
                  <a:pt x="4341289" y="4688082"/>
                </a:lnTo>
                <a:cubicBezTo>
                  <a:pt x="4341289" y="4649024"/>
                  <a:pt x="4358419" y="4629495"/>
                  <a:pt x="4392681" y="4629495"/>
                </a:cubicBezTo>
                <a:close/>
                <a:moveTo>
                  <a:pt x="4795415" y="4452706"/>
                </a:moveTo>
                <a:lnTo>
                  <a:pt x="4795415" y="5496996"/>
                </a:lnTo>
                <a:cubicBezTo>
                  <a:pt x="4795415" y="5546332"/>
                  <a:pt x="4816541" y="5586247"/>
                  <a:pt x="4858796" y="5616740"/>
                </a:cubicBezTo>
                <a:cubicBezTo>
                  <a:pt x="4901050" y="5647232"/>
                  <a:pt x="4951031" y="5662479"/>
                  <a:pt x="5008740" y="5662479"/>
                </a:cubicBezTo>
                <a:cubicBezTo>
                  <a:pt x="5091867" y="5662479"/>
                  <a:pt x="5152323" y="5643635"/>
                  <a:pt x="5190107" y="5605947"/>
                </a:cubicBezTo>
                <a:lnTo>
                  <a:pt x="5190107" y="5646033"/>
                </a:lnTo>
                <a:lnTo>
                  <a:pt x="5483042" y="5646033"/>
                </a:lnTo>
                <a:lnTo>
                  <a:pt x="5483042" y="4452706"/>
                </a:lnTo>
                <a:lnTo>
                  <a:pt x="5190107" y="4452706"/>
                </a:lnTo>
                <a:lnTo>
                  <a:pt x="5190107" y="5425047"/>
                </a:lnTo>
                <a:cubicBezTo>
                  <a:pt x="5190107" y="5459993"/>
                  <a:pt x="5173319" y="5477467"/>
                  <a:pt x="5139742" y="5477467"/>
                </a:cubicBezTo>
                <a:cubicBezTo>
                  <a:pt x="5105481" y="5477467"/>
                  <a:pt x="5088350" y="5459308"/>
                  <a:pt x="5088350" y="5422991"/>
                </a:cubicBezTo>
                <a:lnTo>
                  <a:pt x="5088350" y="4452706"/>
                </a:lnTo>
                <a:close/>
                <a:moveTo>
                  <a:pt x="4396792" y="4444483"/>
                </a:moveTo>
                <a:cubicBezTo>
                  <a:pt x="4164500" y="4444483"/>
                  <a:pt x="4048353" y="4528424"/>
                  <a:pt x="4048353" y="4696305"/>
                </a:cubicBezTo>
                <a:lnTo>
                  <a:pt x="4048353" y="5410657"/>
                </a:lnTo>
                <a:cubicBezTo>
                  <a:pt x="4048353" y="5578538"/>
                  <a:pt x="4164500" y="5662479"/>
                  <a:pt x="4396792" y="5662479"/>
                </a:cubicBezTo>
                <a:cubicBezTo>
                  <a:pt x="4622918" y="5662479"/>
                  <a:pt x="4735981" y="5581964"/>
                  <a:pt x="4735981" y="5420935"/>
                </a:cubicBezTo>
                <a:lnTo>
                  <a:pt x="4735981" y="4686026"/>
                </a:lnTo>
                <a:cubicBezTo>
                  <a:pt x="4735981" y="4603114"/>
                  <a:pt x="4701891" y="4542128"/>
                  <a:pt x="4633710" y="4503070"/>
                </a:cubicBezTo>
                <a:cubicBezTo>
                  <a:pt x="4565530" y="4464012"/>
                  <a:pt x="4486557" y="4444483"/>
                  <a:pt x="4396792" y="4444483"/>
                </a:cubicBezTo>
                <a:close/>
                <a:moveTo>
                  <a:pt x="5547890" y="4172104"/>
                </a:moveTo>
                <a:lnTo>
                  <a:pt x="5547890" y="5366460"/>
                </a:lnTo>
                <a:lnTo>
                  <a:pt x="5840825" y="5366460"/>
                </a:lnTo>
                <a:lnTo>
                  <a:pt x="5840825" y="4172104"/>
                </a:lnTo>
                <a:close/>
                <a:moveTo>
                  <a:pt x="3105927" y="4172104"/>
                </a:moveTo>
                <a:cubicBezTo>
                  <a:pt x="3188154" y="4442085"/>
                  <a:pt x="3250510" y="4641144"/>
                  <a:pt x="3292995" y="4769282"/>
                </a:cubicBezTo>
                <a:cubicBezTo>
                  <a:pt x="3342331" y="4920718"/>
                  <a:pt x="3370083" y="5022474"/>
                  <a:pt x="3376250" y="5074552"/>
                </a:cubicBezTo>
                <a:lnTo>
                  <a:pt x="3376250" y="5646033"/>
                </a:lnTo>
                <a:lnTo>
                  <a:pt x="3700021" y="5646033"/>
                </a:lnTo>
                <a:lnTo>
                  <a:pt x="3700021" y="5063245"/>
                </a:lnTo>
                <a:lnTo>
                  <a:pt x="3805889" y="4766198"/>
                </a:lnTo>
                <a:lnTo>
                  <a:pt x="4017625" y="4172104"/>
                </a:lnTo>
                <a:lnTo>
                  <a:pt x="3726279" y="4172104"/>
                </a:lnTo>
                <a:lnTo>
                  <a:pt x="3560764" y="4694715"/>
                </a:lnTo>
                <a:lnTo>
                  <a:pt x="3414939" y="4172104"/>
                </a:lnTo>
                <a:close/>
                <a:moveTo>
                  <a:pt x="3918896" y="2582016"/>
                </a:moveTo>
                <a:lnTo>
                  <a:pt x="3918896" y="2889341"/>
                </a:lnTo>
                <a:cubicBezTo>
                  <a:pt x="3918896" y="2925658"/>
                  <a:pt x="3902793" y="2943817"/>
                  <a:pt x="3870587" y="2943817"/>
                </a:cubicBezTo>
                <a:cubicBezTo>
                  <a:pt x="3835641" y="2943817"/>
                  <a:pt x="3818167" y="2925658"/>
                  <a:pt x="3818167" y="2889341"/>
                </a:cubicBezTo>
                <a:lnTo>
                  <a:pt x="3818167" y="2672466"/>
                </a:lnTo>
                <a:cubicBezTo>
                  <a:pt x="3818167" y="2628611"/>
                  <a:pt x="3851743" y="2598461"/>
                  <a:pt x="3918896" y="2582016"/>
                </a:cubicBezTo>
                <a:close/>
                <a:moveTo>
                  <a:pt x="4755367" y="1910833"/>
                </a:moveTo>
                <a:cubicBezTo>
                  <a:pt x="4673621" y="1910833"/>
                  <a:pt x="4613165" y="1926936"/>
                  <a:pt x="4574000" y="1959142"/>
                </a:cubicBezTo>
                <a:lnTo>
                  <a:pt x="4574000" y="1919056"/>
                </a:lnTo>
                <a:lnTo>
                  <a:pt x="4281065" y="1919056"/>
                </a:lnTo>
                <a:lnTo>
                  <a:pt x="4281065" y="3112383"/>
                </a:lnTo>
                <a:lnTo>
                  <a:pt x="4574000" y="3112383"/>
                </a:lnTo>
                <a:lnTo>
                  <a:pt x="4574000" y="2152377"/>
                </a:lnTo>
                <a:cubicBezTo>
                  <a:pt x="4574000" y="2117430"/>
                  <a:pt x="4590960" y="2099957"/>
                  <a:pt x="4624878" y="2099957"/>
                </a:cubicBezTo>
                <a:cubicBezTo>
                  <a:pt x="4658797" y="2099957"/>
                  <a:pt x="4675757" y="2118115"/>
                  <a:pt x="4675757" y="2154432"/>
                </a:cubicBezTo>
                <a:lnTo>
                  <a:pt x="4675757" y="3112383"/>
                </a:lnTo>
                <a:lnTo>
                  <a:pt x="4968692" y="3112383"/>
                </a:lnTo>
                <a:lnTo>
                  <a:pt x="4968692" y="2080428"/>
                </a:lnTo>
                <a:cubicBezTo>
                  <a:pt x="4968692" y="2024924"/>
                  <a:pt x="4946363" y="1982782"/>
                  <a:pt x="4901706" y="1954003"/>
                </a:cubicBezTo>
                <a:cubicBezTo>
                  <a:pt x="4857048" y="1925223"/>
                  <a:pt x="4808268" y="1910833"/>
                  <a:pt x="4755367" y="1910833"/>
                </a:cubicBezTo>
                <a:close/>
                <a:moveTo>
                  <a:pt x="3884977" y="1910833"/>
                </a:moveTo>
                <a:cubicBezTo>
                  <a:pt x="3651999" y="1910833"/>
                  <a:pt x="3535510" y="1991348"/>
                  <a:pt x="3535510" y="2152377"/>
                </a:cubicBezTo>
                <a:lnTo>
                  <a:pt x="3535510" y="2390837"/>
                </a:lnTo>
                <a:lnTo>
                  <a:pt x="3818167" y="2390837"/>
                </a:lnTo>
                <a:cubicBezTo>
                  <a:pt x="3818167" y="2373706"/>
                  <a:pt x="3816797" y="2348352"/>
                  <a:pt x="3814056" y="2314776"/>
                </a:cubicBezTo>
                <a:cubicBezTo>
                  <a:pt x="3812000" y="2281200"/>
                  <a:pt x="3810972" y="2255846"/>
                  <a:pt x="3810972" y="2238716"/>
                </a:cubicBezTo>
                <a:cubicBezTo>
                  <a:pt x="3810972" y="2143469"/>
                  <a:pt x="3830159" y="2095845"/>
                  <a:pt x="3868532" y="2095845"/>
                </a:cubicBezTo>
                <a:cubicBezTo>
                  <a:pt x="3902108" y="2095845"/>
                  <a:pt x="3918896" y="2115374"/>
                  <a:pt x="3918896" y="2154432"/>
                </a:cubicBezTo>
                <a:lnTo>
                  <a:pt x="3918896" y="2331222"/>
                </a:lnTo>
                <a:cubicBezTo>
                  <a:pt x="3918896" y="2351778"/>
                  <a:pt x="3884977" y="2379188"/>
                  <a:pt x="3817139" y="2413449"/>
                </a:cubicBezTo>
                <a:cubicBezTo>
                  <a:pt x="3699965" y="2473064"/>
                  <a:pt x="3622020" y="2522743"/>
                  <a:pt x="3583305" y="2562487"/>
                </a:cubicBezTo>
                <a:cubicBezTo>
                  <a:pt x="3544589" y="2602230"/>
                  <a:pt x="3525232" y="2648825"/>
                  <a:pt x="3525232" y="2702273"/>
                </a:cubicBezTo>
                <a:lnTo>
                  <a:pt x="3525232" y="2941761"/>
                </a:lnTo>
                <a:cubicBezTo>
                  <a:pt x="3525232" y="3066473"/>
                  <a:pt x="3605061" y="3128829"/>
                  <a:pt x="3764719" y="3128829"/>
                </a:cubicBezTo>
                <a:cubicBezTo>
                  <a:pt x="3868189" y="3128829"/>
                  <a:pt x="3930888" y="3107929"/>
                  <a:pt x="3952815" y="3066130"/>
                </a:cubicBezTo>
                <a:lnTo>
                  <a:pt x="3952815" y="3112383"/>
                </a:lnTo>
                <a:lnTo>
                  <a:pt x="4211831" y="3112383"/>
                </a:lnTo>
                <a:lnTo>
                  <a:pt x="4211831" y="2162655"/>
                </a:lnTo>
                <a:cubicBezTo>
                  <a:pt x="4211831" y="1994774"/>
                  <a:pt x="4102880" y="1910833"/>
                  <a:pt x="3884977" y="1910833"/>
                </a:cubicBezTo>
                <a:close/>
                <a:moveTo>
                  <a:pt x="5037651" y="1638455"/>
                </a:moveTo>
                <a:lnTo>
                  <a:pt x="5037651" y="3112383"/>
                </a:lnTo>
                <a:lnTo>
                  <a:pt x="5330587" y="3112383"/>
                </a:lnTo>
                <a:lnTo>
                  <a:pt x="5330587" y="2681347"/>
                </a:lnTo>
                <a:lnTo>
                  <a:pt x="5509062" y="3112383"/>
                </a:lnTo>
                <a:lnTo>
                  <a:pt x="5853759" y="3112383"/>
                </a:lnTo>
                <a:lnTo>
                  <a:pt x="5570637" y="2441201"/>
                </a:lnTo>
                <a:lnTo>
                  <a:pt x="5782838" y="1919056"/>
                </a:lnTo>
                <a:lnTo>
                  <a:pt x="5479929" y="1919056"/>
                </a:lnTo>
                <a:lnTo>
                  <a:pt x="5330587" y="2300161"/>
                </a:lnTo>
                <a:lnTo>
                  <a:pt x="5330587" y="1638455"/>
                </a:lnTo>
                <a:close/>
                <a:moveTo>
                  <a:pt x="2769673" y="1638455"/>
                </a:moveTo>
                <a:lnTo>
                  <a:pt x="2769673" y="3112383"/>
                </a:lnTo>
                <a:lnTo>
                  <a:pt x="3062609" y="3112383"/>
                </a:lnTo>
                <a:lnTo>
                  <a:pt x="3062609" y="2148265"/>
                </a:lnTo>
                <a:cubicBezTo>
                  <a:pt x="3062609" y="2113319"/>
                  <a:pt x="3079391" y="2095845"/>
                  <a:pt x="3112957" y="2095845"/>
                </a:cubicBezTo>
                <a:cubicBezTo>
                  <a:pt x="3145859" y="2095845"/>
                  <a:pt x="3162310" y="2114004"/>
                  <a:pt x="3162310" y="2150321"/>
                </a:cubicBezTo>
                <a:lnTo>
                  <a:pt x="3162310" y="3112383"/>
                </a:lnTo>
                <a:lnTo>
                  <a:pt x="3455245" y="3112383"/>
                </a:lnTo>
                <a:lnTo>
                  <a:pt x="3455245" y="2076316"/>
                </a:lnTo>
                <a:cubicBezTo>
                  <a:pt x="3455245" y="2026295"/>
                  <a:pt x="3434399" y="1986209"/>
                  <a:pt x="3392707" y="1956058"/>
                </a:cubicBezTo>
                <a:cubicBezTo>
                  <a:pt x="3351015" y="1925908"/>
                  <a:pt x="3301465" y="1910833"/>
                  <a:pt x="3244055" y="1910833"/>
                </a:cubicBezTo>
                <a:cubicBezTo>
                  <a:pt x="3157941" y="1910833"/>
                  <a:pt x="3097459" y="1925566"/>
                  <a:pt x="3062609" y="1955031"/>
                </a:cubicBezTo>
                <a:lnTo>
                  <a:pt x="3062609" y="1638455"/>
                </a:lnTo>
                <a:close/>
                <a:moveTo>
                  <a:pt x="2028025" y="1638455"/>
                </a:moveTo>
                <a:lnTo>
                  <a:pt x="2028025" y="1830662"/>
                </a:lnTo>
                <a:lnTo>
                  <a:pt x="2208926" y="1830662"/>
                </a:lnTo>
                <a:lnTo>
                  <a:pt x="2208926" y="3112383"/>
                </a:lnTo>
                <a:lnTo>
                  <a:pt x="2532697" y="3112383"/>
                </a:lnTo>
                <a:lnTo>
                  <a:pt x="2532697" y="1830662"/>
                </a:lnTo>
                <a:lnTo>
                  <a:pt x="2713597" y="1830662"/>
                </a:lnTo>
                <a:lnTo>
                  <a:pt x="2713597" y="1638455"/>
                </a:ln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9300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CB1366-8B4F-4CA4-8FAC-3F381E051DF5}"/>
              </a:ext>
            </a:extLst>
          </p:cNvPr>
          <p:cNvSpPr txBox="1"/>
          <p:nvPr/>
        </p:nvSpPr>
        <p:spPr>
          <a:xfrm>
            <a:off x="3881120" y="162560"/>
            <a:ext cx="4795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Problem</a:t>
            </a:r>
            <a:endParaRPr lang="en-IN" sz="1400" dirty="0">
              <a:latin typeface="Bookman Old Style" panose="020506040505050202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41EFF6-127C-4989-86C5-C4759D8557F5}"/>
              </a:ext>
            </a:extLst>
          </p:cNvPr>
          <p:cNvGrpSpPr/>
          <p:nvPr/>
        </p:nvGrpSpPr>
        <p:grpSpPr>
          <a:xfrm>
            <a:off x="1198880" y="1991360"/>
            <a:ext cx="3576320" cy="3820160"/>
            <a:chOff x="1198880" y="1991360"/>
            <a:chExt cx="3576320" cy="3820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CFBE145-7FAA-41DF-A00D-92029F5EB570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CDD3A0-88E1-4CD0-9486-EDA8E528D4F9}"/>
                </a:ext>
              </a:extLst>
            </p:cNvPr>
            <p:cNvSpPr txBox="1"/>
            <p:nvPr/>
          </p:nvSpPr>
          <p:spPr>
            <a:xfrm>
              <a:off x="1549400" y="2814320"/>
              <a:ext cx="287528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Handwritten digit recognition is a fundamental task in computer vision. The goal is to classify images of handwritten digits (0 to 9) correctly.</a:t>
              </a:r>
              <a:endParaRPr lang="en-I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7CC99AF-394F-4FE5-BD10-E373C2CE325C}"/>
              </a:ext>
            </a:extLst>
          </p:cNvPr>
          <p:cNvGrpSpPr/>
          <p:nvPr/>
        </p:nvGrpSpPr>
        <p:grpSpPr>
          <a:xfrm>
            <a:off x="6888480" y="1849120"/>
            <a:ext cx="3901440" cy="1670318"/>
            <a:chOff x="6888480" y="1849120"/>
            <a:chExt cx="3901440" cy="167031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3691D1-5F2F-4046-A412-845579943E8E}"/>
                </a:ext>
              </a:extLst>
            </p:cNvPr>
            <p:cNvSpPr/>
            <p:nvPr/>
          </p:nvSpPr>
          <p:spPr>
            <a:xfrm>
              <a:off x="6888480" y="1849120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2000" endA="300" endPos="3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185FF80-8C8D-4CFD-B6B5-0F65374C1346}"/>
                </a:ext>
              </a:extLst>
            </p:cNvPr>
            <p:cNvSpPr txBox="1"/>
            <p:nvPr/>
          </p:nvSpPr>
          <p:spPr>
            <a:xfrm>
              <a:off x="7172960" y="2063794"/>
              <a:ext cx="300736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0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Applications include postal code recognition, check digit verification, and digit-based CAPTCHAs.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18C584-B895-4E8F-AAE9-1430FCD3D460}"/>
              </a:ext>
            </a:extLst>
          </p:cNvPr>
          <p:cNvGrpSpPr/>
          <p:nvPr/>
        </p:nvGrpSpPr>
        <p:grpSpPr>
          <a:xfrm>
            <a:off x="6888480" y="4141202"/>
            <a:ext cx="3901440" cy="1670318"/>
            <a:chOff x="6888480" y="4141202"/>
            <a:chExt cx="3901440" cy="167031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F1979C3-1AD9-4F7F-8C2D-966266718518}"/>
                </a:ext>
              </a:extLst>
            </p:cNvPr>
            <p:cNvSpPr/>
            <p:nvPr/>
          </p:nvSpPr>
          <p:spPr>
            <a:xfrm>
              <a:off x="6888480" y="4141202"/>
              <a:ext cx="3901440" cy="16703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2000" endA="300" endPos="35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C78D802-EFF9-4F4B-8E71-CF5B55892EA1}"/>
                </a:ext>
              </a:extLst>
            </p:cNvPr>
            <p:cNvSpPr txBox="1"/>
            <p:nvPr/>
          </p:nvSpPr>
          <p:spPr>
            <a:xfrm>
              <a:off x="7167880" y="4376196"/>
              <a:ext cx="334264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0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We’ll be using the MNIST dataset, which contains 28x28 grayscale images of handwritten digits.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F959409-A4C4-4847-800E-98A59DFD7183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4EEFEF-BED5-4D58-AA3E-FD7B292FFD68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02963FB-1524-4E81-9AD6-7F70DEC46D4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3024265"/>
      </p:ext>
    </p:extLst>
  </p:cSld>
  <p:clrMapOvr>
    <a:masterClrMapping/>
  </p:clrMapOvr>
  <p:transition spd="slow"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2BA1BB3-B6ED-4F67-AF0E-ADB66A333BC8}"/>
              </a:ext>
            </a:extLst>
          </p:cNvPr>
          <p:cNvSpPr/>
          <p:nvPr/>
        </p:nvSpPr>
        <p:spPr>
          <a:xfrm>
            <a:off x="869174" y="2021840"/>
            <a:ext cx="3413760" cy="3573103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D2658A-2F32-453F-B3CE-7E977DC38623}"/>
              </a:ext>
            </a:extLst>
          </p:cNvPr>
          <p:cNvSpPr txBox="1"/>
          <p:nvPr/>
        </p:nvSpPr>
        <p:spPr>
          <a:xfrm>
            <a:off x="2179320" y="274320"/>
            <a:ext cx="7833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Investigation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425C95-143E-4DBC-B8E6-75865F0709BA}"/>
              </a:ext>
            </a:extLst>
          </p:cNvPr>
          <p:cNvGrpSpPr/>
          <p:nvPr/>
        </p:nvGrpSpPr>
        <p:grpSpPr>
          <a:xfrm>
            <a:off x="899160" y="2206765"/>
            <a:ext cx="2961640" cy="3248361"/>
            <a:chOff x="899160" y="2206765"/>
            <a:chExt cx="2961640" cy="32483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7F7143-D743-4A2B-AB5E-CF00CEB3BE22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Approach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4D95B5-7E02-40D3-A1A1-9BC78057523A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 each model on a  standard dataset of handwritten digits.</a:t>
              </a:r>
            </a:p>
            <a:p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Evaluate and compare their accuracy, training time, and computational efficiency.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BAEF5F-DF81-4524-93BE-781533CE9500}"/>
              </a:ext>
            </a:extLst>
          </p:cNvPr>
          <p:cNvGrpSpPr/>
          <p:nvPr/>
        </p:nvGrpSpPr>
        <p:grpSpPr>
          <a:xfrm>
            <a:off x="4180840" y="2206765"/>
            <a:ext cx="3830319" cy="4356357"/>
            <a:chOff x="4696460" y="2664361"/>
            <a:chExt cx="3032760" cy="43563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14179C-80CE-4558-A4A0-DEC2B7837FC8}"/>
                </a:ext>
              </a:extLst>
            </p:cNvPr>
            <p:cNvSpPr txBox="1"/>
            <p:nvPr/>
          </p:nvSpPr>
          <p:spPr>
            <a:xfrm>
              <a:off x="4696460" y="2664361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Models Used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64AA93-71CE-444E-A6B6-1A1CB178B274}"/>
                </a:ext>
              </a:extLst>
            </p:cNvPr>
            <p:cNvSpPr txBox="1"/>
            <p:nvPr/>
          </p:nvSpPr>
          <p:spPr>
            <a:xfrm>
              <a:off x="4930140" y="3327399"/>
              <a:ext cx="279908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Multilayer Perceptron    (MLP): 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 simple neural network with fully connected layers.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Convolutional Neural Network (CNN)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: A deep learning model specifically designed for image data.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LeNet-5: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A pioneering CNN architecture designed by Yann LeCun for digit recognition.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710BC0-A49C-44A5-A70E-E0D51DC6F6D9}"/>
              </a:ext>
            </a:extLst>
          </p:cNvPr>
          <p:cNvGrpSpPr/>
          <p:nvPr/>
        </p:nvGrpSpPr>
        <p:grpSpPr>
          <a:xfrm>
            <a:off x="8300720" y="2206765"/>
            <a:ext cx="3007360" cy="2694363"/>
            <a:chOff x="8300720" y="2206765"/>
            <a:chExt cx="3007360" cy="2694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32367B-A10D-45DF-B2ED-E463D7895E72}"/>
                </a:ext>
              </a:extLst>
            </p:cNvPr>
            <p:cNvSpPr txBox="1"/>
            <p:nvPr/>
          </p:nvSpPr>
          <p:spPr>
            <a:xfrm>
              <a:off x="830072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Objective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2F21F5-9BF5-4D3B-8E24-CF95E5D2543F}"/>
                </a:ext>
              </a:extLst>
            </p:cNvPr>
            <p:cNvSpPr txBox="1"/>
            <p:nvPr/>
          </p:nvSpPr>
          <p:spPr>
            <a:xfrm>
              <a:off x="850900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To compare the performance of different neural network models (MLP, CNN, and LeNet-5) for handwritten digit recognition.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D0CFC1-E528-45D3-828F-885BF65802D0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105D8EE-94FA-4B6C-B4AD-1C06D1115943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DD0CCD-C04D-4251-9DFB-B6E0E392E9A6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2990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2BA1BB3-B6ED-4F67-AF0E-ADB66A333BC8}"/>
              </a:ext>
            </a:extLst>
          </p:cNvPr>
          <p:cNvSpPr/>
          <p:nvPr/>
        </p:nvSpPr>
        <p:spPr>
          <a:xfrm>
            <a:off x="4445494" y="2062480"/>
            <a:ext cx="3753132" cy="4714239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D2658A-2F32-453F-B3CE-7E977DC38623}"/>
              </a:ext>
            </a:extLst>
          </p:cNvPr>
          <p:cNvSpPr txBox="1"/>
          <p:nvPr/>
        </p:nvSpPr>
        <p:spPr>
          <a:xfrm>
            <a:off x="2179320" y="274320"/>
            <a:ext cx="7833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Investigation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425C95-143E-4DBC-B8E6-75865F0709BA}"/>
              </a:ext>
            </a:extLst>
          </p:cNvPr>
          <p:cNvGrpSpPr/>
          <p:nvPr/>
        </p:nvGrpSpPr>
        <p:grpSpPr>
          <a:xfrm>
            <a:off x="899160" y="2206765"/>
            <a:ext cx="2961640" cy="3248361"/>
            <a:chOff x="899160" y="2206765"/>
            <a:chExt cx="2961640" cy="32483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7F7143-D743-4A2B-AB5E-CF00CEB3BE22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Approach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4D95B5-7E02-40D3-A1A1-9BC78057523A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 each model on a  standard dataset of handwritten digits.</a:t>
              </a:r>
            </a:p>
            <a:p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Evaluate and compare their accuracy, training time, and computational efficiency.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BAEF5F-DF81-4524-93BE-781533CE9500}"/>
              </a:ext>
            </a:extLst>
          </p:cNvPr>
          <p:cNvGrpSpPr/>
          <p:nvPr/>
        </p:nvGrpSpPr>
        <p:grpSpPr>
          <a:xfrm>
            <a:off x="4180840" y="2206765"/>
            <a:ext cx="3830319" cy="4356357"/>
            <a:chOff x="4696460" y="2664361"/>
            <a:chExt cx="3032760" cy="43563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14179C-80CE-4558-A4A0-DEC2B7837FC8}"/>
                </a:ext>
              </a:extLst>
            </p:cNvPr>
            <p:cNvSpPr txBox="1"/>
            <p:nvPr/>
          </p:nvSpPr>
          <p:spPr>
            <a:xfrm>
              <a:off x="4696460" y="2664361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Models Used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64AA93-71CE-444E-A6B6-1A1CB178B274}"/>
                </a:ext>
              </a:extLst>
            </p:cNvPr>
            <p:cNvSpPr txBox="1"/>
            <p:nvPr/>
          </p:nvSpPr>
          <p:spPr>
            <a:xfrm>
              <a:off x="4930140" y="3327399"/>
              <a:ext cx="279908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Multilayer Perceptron    (MLP): 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 simple neural network with fully connected layers.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Convolutional Neural Network (CNN)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: A deep learning model specifically designed for image data.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LeNet-5:</a:t>
              </a:r>
              <a:r>
                <a:rPr lang="en-IN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A pioneering CNN architecture designed by Yann LeCun for digit recognition.</a:t>
              </a: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710BC0-A49C-44A5-A70E-E0D51DC6F6D9}"/>
              </a:ext>
            </a:extLst>
          </p:cNvPr>
          <p:cNvGrpSpPr/>
          <p:nvPr/>
        </p:nvGrpSpPr>
        <p:grpSpPr>
          <a:xfrm>
            <a:off x="8300720" y="2206765"/>
            <a:ext cx="3007360" cy="2694363"/>
            <a:chOff x="8300720" y="2206765"/>
            <a:chExt cx="3007360" cy="2694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32367B-A10D-45DF-B2ED-E463D7895E72}"/>
                </a:ext>
              </a:extLst>
            </p:cNvPr>
            <p:cNvSpPr txBox="1"/>
            <p:nvPr/>
          </p:nvSpPr>
          <p:spPr>
            <a:xfrm>
              <a:off x="830072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Objective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2F21F5-9BF5-4D3B-8E24-CF95E5D2543F}"/>
                </a:ext>
              </a:extLst>
            </p:cNvPr>
            <p:cNvSpPr txBox="1"/>
            <p:nvPr/>
          </p:nvSpPr>
          <p:spPr>
            <a:xfrm>
              <a:off x="850900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To compare the performance of different neural network models (MLP, CNN, and LeNet-5) for handwritten digit recognition.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60820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2BA1BB3-B6ED-4F67-AF0E-ADB66A333BC8}"/>
              </a:ext>
            </a:extLst>
          </p:cNvPr>
          <p:cNvSpPr/>
          <p:nvPr/>
        </p:nvSpPr>
        <p:spPr>
          <a:xfrm>
            <a:off x="8300720" y="2001521"/>
            <a:ext cx="3413760" cy="32004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D2658A-2F32-453F-B3CE-7E977DC38623}"/>
              </a:ext>
            </a:extLst>
          </p:cNvPr>
          <p:cNvSpPr txBox="1"/>
          <p:nvPr/>
        </p:nvSpPr>
        <p:spPr>
          <a:xfrm>
            <a:off x="2179320" y="274320"/>
            <a:ext cx="7833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dirty="0">
                <a:solidFill>
                  <a:schemeClr val="bg1"/>
                </a:solidFill>
                <a:latin typeface="Bookman Old Style" panose="02050604050505020204" pitchFamily="18" charset="0"/>
              </a:rPr>
              <a:t>Investigation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425C95-143E-4DBC-B8E6-75865F0709BA}"/>
              </a:ext>
            </a:extLst>
          </p:cNvPr>
          <p:cNvGrpSpPr/>
          <p:nvPr/>
        </p:nvGrpSpPr>
        <p:grpSpPr>
          <a:xfrm>
            <a:off x="899160" y="2206765"/>
            <a:ext cx="2961640" cy="3248361"/>
            <a:chOff x="899160" y="2206765"/>
            <a:chExt cx="2961640" cy="32483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7F7143-D743-4A2B-AB5E-CF00CEB3BE22}"/>
                </a:ext>
              </a:extLst>
            </p:cNvPr>
            <p:cNvSpPr txBox="1"/>
            <p:nvPr/>
          </p:nvSpPr>
          <p:spPr>
            <a:xfrm>
              <a:off x="89916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Approach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4D95B5-7E02-40D3-A1A1-9BC78057523A}"/>
                </a:ext>
              </a:extLst>
            </p:cNvPr>
            <p:cNvSpPr txBox="1"/>
            <p:nvPr/>
          </p:nvSpPr>
          <p:spPr>
            <a:xfrm>
              <a:off x="1061720" y="2869803"/>
              <a:ext cx="279908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Train each model on a  standard dataset of handwritten digits.</a:t>
              </a:r>
            </a:p>
            <a:p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Evaluate and compare their accuracy, training time, and computational efficiency.</a:t>
              </a: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BAEF5F-DF81-4524-93BE-781533CE9500}"/>
              </a:ext>
            </a:extLst>
          </p:cNvPr>
          <p:cNvGrpSpPr/>
          <p:nvPr/>
        </p:nvGrpSpPr>
        <p:grpSpPr>
          <a:xfrm>
            <a:off x="4180840" y="2206765"/>
            <a:ext cx="3830319" cy="4356357"/>
            <a:chOff x="4696460" y="2664361"/>
            <a:chExt cx="3032760" cy="43563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14179C-80CE-4558-A4A0-DEC2B7837FC8}"/>
                </a:ext>
              </a:extLst>
            </p:cNvPr>
            <p:cNvSpPr txBox="1"/>
            <p:nvPr/>
          </p:nvSpPr>
          <p:spPr>
            <a:xfrm>
              <a:off x="4696460" y="2664361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Models Used</a:t>
              </a:r>
              <a:endParaRPr lang="en-IN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64AA93-71CE-444E-A6B6-1A1CB178B274}"/>
                </a:ext>
              </a:extLst>
            </p:cNvPr>
            <p:cNvSpPr txBox="1"/>
            <p:nvPr/>
          </p:nvSpPr>
          <p:spPr>
            <a:xfrm>
              <a:off x="4930140" y="3327399"/>
              <a:ext cx="2799080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Multilayer Perceptron    (MLP): </a:t>
              </a:r>
              <a:r>
                <a:rPr lang="en-IN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A simple neural network with fully connected layers.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Convolutional Neural Network (CNN)</a:t>
              </a:r>
              <a:r>
                <a:rPr lang="en-IN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: A deep learning model specifically designed for image data.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b="1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LeNet-5:</a:t>
              </a:r>
              <a:r>
                <a:rPr lang="en-IN" i="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A pioneering CNN architecture designed by Yann LeCun for digit recognition.</a:t>
              </a:r>
              <a:endPara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710BC0-A49C-44A5-A70E-E0D51DC6F6D9}"/>
              </a:ext>
            </a:extLst>
          </p:cNvPr>
          <p:cNvGrpSpPr/>
          <p:nvPr/>
        </p:nvGrpSpPr>
        <p:grpSpPr>
          <a:xfrm>
            <a:off x="8300720" y="2206765"/>
            <a:ext cx="3007360" cy="2694363"/>
            <a:chOff x="8300720" y="2206765"/>
            <a:chExt cx="3007360" cy="26943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32367B-A10D-45DF-B2ED-E463D7895E72}"/>
                </a:ext>
              </a:extLst>
            </p:cNvPr>
            <p:cNvSpPr txBox="1"/>
            <p:nvPr/>
          </p:nvSpPr>
          <p:spPr>
            <a:xfrm>
              <a:off x="8300720" y="2206765"/>
              <a:ext cx="2799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Objective</a:t>
              </a:r>
              <a:endParaRPr lang="en-IN" sz="5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2F21F5-9BF5-4D3B-8E24-CF95E5D2543F}"/>
                </a:ext>
              </a:extLst>
            </p:cNvPr>
            <p:cNvSpPr txBox="1"/>
            <p:nvPr/>
          </p:nvSpPr>
          <p:spPr>
            <a:xfrm>
              <a:off x="8509000" y="2869803"/>
              <a:ext cx="27990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To compare the performance of different neural network models (MLP, CNN, and LeNet-5) for handwritten digit recognition.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2265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E4573B-D34D-4026-A26B-1FC564AC35BF}"/>
              </a:ext>
            </a:extLst>
          </p:cNvPr>
          <p:cNvSpPr txBox="1"/>
          <p:nvPr/>
        </p:nvSpPr>
        <p:spPr>
          <a:xfrm>
            <a:off x="2409630" y="386288"/>
            <a:ext cx="73727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Bookman Old Style" panose="02050604050505020204" pitchFamily="18" charset="0"/>
              </a:rPr>
              <a:t>MNIST Dataset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7846856-4849-413E-90A6-08DABE7E4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643" y="304006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A8EFE-4B8E-44D2-91F7-626044606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541" y="304006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B3B9FA-1095-49D1-82EC-13D9089614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161" y="304006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0546B97-BE0C-40FD-9BAC-93139481E1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5059" y="304006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7275E2-E86D-408A-B71E-E18597ACBCBB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654B81A-5F43-4020-BFC5-EEECB8D3ED5E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A0BCFE-F824-40A5-92DB-743D515F33C3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89548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E4573B-D34D-4026-A26B-1FC564AC35BF}"/>
              </a:ext>
            </a:extLst>
          </p:cNvPr>
          <p:cNvSpPr txBox="1"/>
          <p:nvPr/>
        </p:nvSpPr>
        <p:spPr>
          <a:xfrm>
            <a:off x="2409630" y="386288"/>
            <a:ext cx="73727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Bookman Old Style" panose="02050604050505020204" pitchFamily="18" charset="0"/>
              </a:rPr>
              <a:t>MNIST Dataset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523E52A-2C72-42DB-BC7A-624A221C6142}"/>
              </a:ext>
            </a:extLst>
          </p:cNvPr>
          <p:cNvGrpSpPr/>
          <p:nvPr/>
        </p:nvGrpSpPr>
        <p:grpSpPr>
          <a:xfrm>
            <a:off x="621470" y="1991360"/>
            <a:ext cx="3576320" cy="3820160"/>
            <a:chOff x="1198880" y="1991360"/>
            <a:chExt cx="3576320" cy="38201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7F349CA-E1DE-4B29-BC57-E3D23AFD357B}"/>
                </a:ext>
              </a:extLst>
            </p:cNvPr>
            <p:cNvSpPr/>
            <p:nvPr/>
          </p:nvSpPr>
          <p:spPr>
            <a:xfrm>
              <a:off x="1198880" y="1991360"/>
              <a:ext cx="3576320" cy="3820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0000" endA="295" endPos="92000" dir="5400000" sy="-100000" algn="bl" rotWithShape="0"/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D21CC25-0982-485E-BA2F-9DB2211B8C3C}"/>
                </a:ext>
              </a:extLst>
            </p:cNvPr>
            <p:cNvSpPr txBox="1"/>
            <p:nvPr/>
          </p:nvSpPr>
          <p:spPr>
            <a:xfrm>
              <a:off x="1549400" y="2348155"/>
              <a:ext cx="2875280" cy="2954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Overview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latin typeface="Arial" panose="020B0604020202020204" pitchFamily="34" charset="0"/>
                  <a:cs typeface="Arial" panose="020B0604020202020204" pitchFamily="34" charset="0"/>
                </a:rPr>
                <a:t>Contains 60,000 training images and 10,000 testing images.</a:t>
              </a:r>
            </a:p>
            <a:p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>
                  <a:latin typeface="Arial" panose="020B0604020202020204" pitchFamily="34" charset="0"/>
                  <a:cs typeface="Arial" panose="020B0604020202020204" pitchFamily="34" charset="0"/>
                </a:rPr>
                <a:t>Each image is a 28x28 pixel grayscale image of a single handwritten digit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17846856-4849-413E-90A6-08DABE7E4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122" y="1817013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A8EFE-4B8E-44D2-91F7-626044606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122" y="3901440"/>
            <a:ext cx="1769408" cy="1769408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F49A66-2E5F-4B09-8EC3-3A27FCFF8B7C}"/>
              </a:ext>
            </a:extLst>
          </p:cNvPr>
          <p:cNvCxnSpPr>
            <a:cxnSpLocks/>
          </p:cNvCxnSpPr>
          <p:nvPr/>
        </p:nvCxnSpPr>
        <p:spPr>
          <a:xfrm>
            <a:off x="-1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2E3159-6271-497A-88D5-650E4BFA9112}"/>
              </a:ext>
            </a:extLst>
          </p:cNvPr>
          <p:cNvSpPr txBox="1"/>
          <p:nvPr/>
        </p:nvSpPr>
        <p:spPr>
          <a:xfrm>
            <a:off x="5108188" y="632610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Infosys Springboard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9CAC34-ECC6-4FEA-8564-524512A95139}"/>
              </a:ext>
            </a:extLst>
          </p:cNvPr>
          <p:cNvCxnSpPr>
            <a:cxnSpLocks/>
          </p:cNvCxnSpPr>
          <p:nvPr/>
        </p:nvCxnSpPr>
        <p:spPr>
          <a:xfrm>
            <a:off x="7188000" y="6510774"/>
            <a:ext cx="50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2761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1680</Words>
  <Application>Microsoft Office PowerPoint</Application>
  <PresentationFormat>Widescreen</PresentationFormat>
  <Paragraphs>269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Arial</vt:lpstr>
      <vt:lpstr>Bahnschrift Condensed</vt:lpstr>
      <vt:lpstr>Bebas neue</vt:lpstr>
      <vt:lpstr>Bookman Old Style</vt:lpstr>
      <vt:lpstr>Brush Script MT</vt:lpstr>
      <vt:lpstr>Calibri</vt:lpstr>
      <vt:lpstr>Calibri Light</vt:lpstr>
      <vt:lpstr>Cooper Black</vt:lpstr>
      <vt:lpstr>Montserrat</vt:lpstr>
      <vt:lpstr>ui-sans-serif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 Teja</dc:creator>
  <cp:lastModifiedBy>Surya Teja</cp:lastModifiedBy>
  <cp:revision>65</cp:revision>
  <dcterms:created xsi:type="dcterms:W3CDTF">2024-07-09T16:51:50Z</dcterms:created>
  <dcterms:modified xsi:type="dcterms:W3CDTF">2024-07-12T11:18:21Z</dcterms:modified>
</cp:coreProperties>
</file>

<file path=docProps/thumbnail.jpeg>
</file>